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 id="2147483748" r:id="rId5"/>
  </p:sldMasterIdLst>
  <p:notesMasterIdLst>
    <p:notesMasterId r:id="rId26"/>
  </p:notesMasterIdLst>
  <p:handoutMasterIdLst>
    <p:handoutMasterId r:id="rId27"/>
  </p:handoutMasterIdLst>
  <p:sldIdLst>
    <p:sldId id="534" r:id="rId6"/>
    <p:sldId id="574" r:id="rId7"/>
    <p:sldId id="577" r:id="rId8"/>
    <p:sldId id="576" r:id="rId9"/>
    <p:sldId id="575" r:id="rId10"/>
    <p:sldId id="552" r:id="rId11"/>
    <p:sldId id="556" r:id="rId12"/>
    <p:sldId id="578" r:id="rId13"/>
    <p:sldId id="557" r:id="rId14"/>
    <p:sldId id="560" r:id="rId15"/>
    <p:sldId id="561" r:id="rId16"/>
    <p:sldId id="562" r:id="rId17"/>
    <p:sldId id="563" r:id="rId18"/>
    <p:sldId id="564" r:id="rId19"/>
    <p:sldId id="565" r:id="rId20"/>
    <p:sldId id="566" r:id="rId21"/>
    <p:sldId id="567" r:id="rId22"/>
    <p:sldId id="555" r:id="rId23"/>
    <p:sldId id="580" r:id="rId24"/>
    <p:sldId id="581" r:id="rId25"/>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68" userDrawn="1">
          <p15:clr>
            <a:srgbClr val="A4A3A4"/>
          </p15:clr>
        </p15:guide>
        <p15:guide id="2" pos="31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6PA9ELW" initials="G" lastIdx="4" clrIdx="0"/>
  <p:cmAuthor id="1" name="Maggie Oldham" initials="MEO" lastIdx="1" clrIdx="1"/>
  <p:cmAuthor id="2" name="G4PA9RCB" initials="G" lastIdx="1" clrIdx="2">
    <p:extLst>
      <p:ext uri="{19B8F6BF-5375-455C-9EA6-DF929625EA0E}">
        <p15:presenceInfo xmlns:p15="http://schemas.microsoft.com/office/powerpoint/2012/main" userId="G4PA9RC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482"/>
    <a:srgbClr val="003399"/>
    <a:srgbClr val="FFFFFF"/>
    <a:srgbClr val="532476"/>
    <a:srgbClr val="FCAE3B"/>
    <a:srgbClr val="7EA6C1"/>
    <a:srgbClr val="000000"/>
    <a:srgbClr val="539CAD"/>
    <a:srgbClr val="62AA56"/>
    <a:srgbClr val="C39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5" autoAdjust="0"/>
    <p:restoredTop sz="52743" autoAdjust="0"/>
  </p:normalViewPr>
  <p:slideViewPr>
    <p:cSldViewPr>
      <p:cViewPr varScale="1">
        <p:scale>
          <a:sx n="53" d="100"/>
          <a:sy n="53" d="100"/>
        </p:scale>
        <p:origin x="1536" y="53"/>
      </p:cViewPr>
      <p:guideLst>
        <p:guide orient="horz" pos="468"/>
        <p:guide pos="312"/>
      </p:guideLst>
    </p:cSldViewPr>
  </p:slideViewPr>
  <p:notesTextViewPr>
    <p:cViewPr>
      <p:scale>
        <a:sx n="100" d="100"/>
        <a:sy n="100" d="100"/>
      </p:scale>
      <p:origin x="0" y="0"/>
    </p:cViewPr>
  </p:notesTextViewPr>
  <p:sorterViewPr>
    <p:cViewPr>
      <p:scale>
        <a:sx n="100" d="100"/>
        <a:sy n="100" d="100"/>
      </p:scale>
      <p:origin x="0" y="-4867"/>
    </p:cViewPr>
  </p:sorterViewPr>
  <p:notesViewPr>
    <p:cSldViewPr>
      <p:cViewPr varScale="1">
        <p:scale>
          <a:sx n="74" d="100"/>
          <a:sy n="74" d="100"/>
        </p:scale>
        <p:origin x="2866" y="67"/>
      </p:cViewPr>
      <p:guideLst>
        <p:guide orient="horz" pos="2928"/>
        <p:guide pos="2208"/>
      </p:guideLst>
    </p:cSldViewPr>
  </p:notesViewPr>
  <p:gridSpacing cx="57150" cy="5715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4" tIns="46577" rIns="93154" bIns="46577"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54" tIns="46577" rIns="93154" bIns="46577" rtlCol="0"/>
          <a:lstStyle>
            <a:lvl1pPr algn="r">
              <a:defRPr sz="1200"/>
            </a:lvl1pPr>
          </a:lstStyle>
          <a:p>
            <a:fld id="{0C953B36-61FE-44DF-96B5-4B2B9D66F47C}" type="datetimeFigureOut">
              <a:rPr lang="en-US" smtClean="0"/>
              <a:pPr/>
              <a:t>3/21/2017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54" tIns="46577" rIns="93154" bIns="4657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4" tIns="46577" rIns="93154" bIns="46577" rtlCol="0" anchor="b"/>
          <a:lstStyle>
            <a:lvl1pPr algn="r">
              <a:defRPr sz="1200"/>
            </a:lvl1pPr>
          </a:lstStyle>
          <a:p>
            <a:fld id="{0DFBBE6D-6D8B-4904-A720-30DED72FFF37}" type="slidenum">
              <a:rPr lang="en-US" smtClean="0"/>
              <a:pPr/>
              <a:t>‹#›</a:t>
            </a:fld>
            <a:endParaRPr lang="en-US" dirty="0"/>
          </a:p>
        </p:txBody>
      </p:sp>
    </p:spTree>
    <p:extLst>
      <p:ext uri="{BB962C8B-B14F-4D97-AF65-F5344CB8AC3E}">
        <p14:creationId xmlns:p14="http://schemas.microsoft.com/office/powerpoint/2010/main" val="3295907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4" tIns="46577" rIns="93154" bIns="4657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4" tIns="46577" rIns="93154" bIns="46577" rtlCol="0"/>
          <a:lstStyle>
            <a:lvl1pPr algn="r">
              <a:defRPr sz="1200"/>
            </a:lvl1pPr>
          </a:lstStyle>
          <a:p>
            <a:fld id="{C04728E6-AD04-44CB-8CED-AAB2465D099D}" type="datetimeFigureOut">
              <a:rPr lang="en-US" smtClean="0"/>
              <a:pPr/>
              <a:t>3/21/2017</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54" tIns="46577" rIns="93154" bIns="4657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4" tIns="46577" rIns="93154" bIns="465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4" tIns="46577" rIns="93154" bIns="4657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4" tIns="46577" rIns="93154" bIns="46577" rtlCol="0" anchor="b"/>
          <a:lstStyle>
            <a:lvl1pPr algn="r">
              <a:defRPr sz="1200"/>
            </a:lvl1pPr>
          </a:lstStyle>
          <a:p>
            <a:fld id="{C13EF162-95D0-42FB-9D8D-7153835C2BD8}" type="slidenum">
              <a:rPr lang="en-US" smtClean="0"/>
              <a:pPr/>
              <a:t>‹#›</a:t>
            </a:fld>
            <a:endParaRPr lang="en-US" dirty="0"/>
          </a:p>
        </p:txBody>
      </p:sp>
    </p:spTree>
    <p:extLst>
      <p:ext uri="{BB962C8B-B14F-4D97-AF65-F5344CB8AC3E}">
        <p14:creationId xmlns:p14="http://schemas.microsoft.com/office/powerpoint/2010/main" val="2635871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Chris Alford and I am the Walla Walla District Senior Natural Resources Specialist.  I am also coordinating this public scoping effort.  </a:t>
            </a:r>
          </a:p>
          <a:p>
            <a:r>
              <a:rPr lang="en-US" dirty="0" smtClean="0"/>
              <a:t>Thank you for taking the time to come to this meeting.  Your input</a:t>
            </a:r>
            <a:r>
              <a:rPr lang="en-US" baseline="0" dirty="0" smtClean="0"/>
              <a:t> will help us shape this revision and we cant do it without your help. </a:t>
            </a:r>
            <a:r>
              <a:rPr lang="en-US" dirty="0" smtClean="0"/>
              <a:t>15 minute presentation, After presentation, we will leave this area and head over to the display</a:t>
            </a:r>
            <a:r>
              <a:rPr lang="en-US" baseline="0" dirty="0" smtClean="0"/>
              <a:t> boards and comment stations.  </a:t>
            </a:r>
          </a:p>
          <a:p>
            <a:r>
              <a:rPr lang="en-US" dirty="0" smtClean="0"/>
              <a:t>then the remainder of the time can be spent reviewing</a:t>
            </a:r>
            <a:r>
              <a:rPr lang="en-US" baseline="0" dirty="0" smtClean="0"/>
              <a:t> the display boards where there will be time to speak to subject matter experts at the display boards in the other room directly following this presentation.  So please hold your questions or comments until that time.  </a:t>
            </a:r>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1</a:t>
            </a:fld>
            <a:endParaRPr lang="en-US" dirty="0"/>
          </a:p>
        </p:txBody>
      </p:sp>
    </p:spTree>
    <p:extLst>
      <p:ext uri="{BB962C8B-B14F-4D97-AF65-F5344CB8AC3E}">
        <p14:creationId xmlns:p14="http://schemas.microsoft.com/office/powerpoint/2010/main" val="2525689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 Snake River Comp</a:t>
            </a:r>
            <a:r>
              <a:rPr lang="en-US" baseline="0" dirty="0" smtClean="0"/>
              <a:t> Plan (</a:t>
            </a:r>
            <a:r>
              <a:rPr lang="en-US" baseline="0" dirty="0" err="1" smtClean="0"/>
              <a:t>HMUs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12</a:t>
            </a:fld>
            <a:endParaRPr lang="en-US" dirty="0"/>
          </a:p>
        </p:txBody>
      </p:sp>
    </p:spTree>
    <p:extLst>
      <p:ext uri="{BB962C8B-B14F-4D97-AF65-F5344CB8AC3E}">
        <p14:creationId xmlns:p14="http://schemas.microsoft.com/office/powerpoint/2010/main" val="174638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Designation of these lands is not limited to just lands that are otherwise protected by laws such as the Endangered Species Act, the National Historic Preservation Act or applicable State statutes.</a:t>
            </a:r>
          </a:p>
          <a:p>
            <a:pPr eaLnBrk="1" hangingPunct="1"/>
            <a:endParaRPr lang="en-US" altLang="en-US" dirty="0" smtClean="0"/>
          </a:p>
          <a:p>
            <a:pPr eaLnBrk="1" hangingPunct="1"/>
            <a:r>
              <a:rPr lang="en-US" altLang="en-US" dirty="0" smtClean="0"/>
              <a:t>Examples may include mature bottomland forests, river and stream corridors, scenic bluffs and bluffs, native prairie.</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2DE178-07E5-4937-AC44-F6098ABACE60}" type="slidenum">
              <a:rPr lang="en-US" altLang="en-US" smtClean="0"/>
              <a:pPr/>
              <a:t>13</a:t>
            </a:fld>
            <a:endParaRPr lang="en-US" altLang="en-US" dirty="0" smtClean="0"/>
          </a:p>
        </p:txBody>
      </p:sp>
    </p:spTree>
    <p:extLst>
      <p:ext uri="{BB962C8B-B14F-4D97-AF65-F5344CB8AC3E}">
        <p14:creationId xmlns:p14="http://schemas.microsoft.com/office/powerpoint/2010/main" val="459001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14</a:t>
            </a:fld>
            <a:endParaRPr lang="en-US" dirty="0"/>
          </a:p>
        </p:txBody>
      </p:sp>
    </p:spTree>
    <p:extLst>
      <p:ext uri="{BB962C8B-B14F-4D97-AF65-F5344CB8AC3E}">
        <p14:creationId xmlns:p14="http://schemas.microsoft.com/office/powerpoint/2010/main" val="540426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a:t>
            </a:r>
            <a:r>
              <a:rPr lang="en-US" baseline="0" dirty="0" smtClean="0"/>
              <a:t> of Land Classification descriptions and now we will look at the process, timeline, and comment procedures</a:t>
            </a:r>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17</a:t>
            </a:fld>
            <a:endParaRPr lang="en-US" dirty="0"/>
          </a:p>
        </p:txBody>
      </p:sp>
    </p:spTree>
    <p:extLst>
      <p:ext uri="{BB962C8B-B14F-4D97-AF65-F5344CB8AC3E}">
        <p14:creationId xmlns:p14="http://schemas.microsoft.com/office/powerpoint/2010/main" val="3837752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18</a:t>
            </a:fld>
            <a:endParaRPr lang="en-US" dirty="0"/>
          </a:p>
        </p:txBody>
      </p:sp>
    </p:spTree>
    <p:extLst>
      <p:ext uri="{BB962C8B-B14F-4D97-AF65-F5344CB8AC3E}">
        <p14:creationId xmlns:p14="http://schemas.microsoft.com/office/powerpoint/2010/main" val="3874412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19</a:t>
            </a:fld>
            <a:endParaRPr lang="en-US" dirty="0"/>
          </a:p>
        </p:txBody>
      </p:sp>
    </p:spTree>
    <p:extLst>
      <p:ext uri="{BB962C8B-B14F-4D97-AF65-F5344CB8AC3E}">
        <p14:creationId xmlns:p14="http://schemas.microsoft.com/office/powerpoint/2010/main" val="3707145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house format in the other room.  Make sure you enter your comments submitted.</a:t>
            </a:r>
            <a:r>
              <a:rPr lang="en-US" baseline="0" dirty="0" smtClean="0"/>
              <a:t>  At this meeting, use</a:t>
            </a:r>
            <a:r>
              <a:rPr lang="en-US" dirty="0" smtClean="0"/>
              <a:t> one of the six</a:t>
            </a:r>
            <a:r>
              <a:rPr lang="en-US" baseline="0" dirty="0" smtClean="0"/>
              <a:t> computers, explain your comment to one of our employees at the maps,  or fill out a comment card.  At a later time, enter comment online, email a comment, or r fill out the comment form at a later date.</a:t>
            </a:r>
          </a:p>
          <a:p>
            <a:r>
              <a:rPr lang="en-US" baseline="0" dirty="0" smtClean="0"/>
              <a:t>Thank you for taking the time to participate in our scoping process.  </a:t>
            </a:r>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20</a:t>
            </a:fld>
            <a:endParaRPr lang="en-US" dirty="0"/>
          </a:p>
        </p:txBody>
      </p:sp>
    </p:spTree>
    <p:extLst>
      <p:ext uri="{BB962C8B-B14F-4D97-AF65-F5344CB8AC3E}">
        <p14:creationId xmlns:p14="http://schemas.microsoft.com/office/powerpoint/2010/main" val="1506288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2</a:t>
            </a:fld>
            <a:endParaRPr lang="en-US" dirty="0"/>
          </a:p>
        </p:txBody>
      </p:sp>
    </p:spTree>
    <p:extLst>
      <p:ext uri="{BB962C8B-B14F-4D97-AF65-F5344CB8AC3E}">
        <p14:creationId xmlns:p14="http://schemas.microsoft.com/office/powerpoint/2010/main" val="3555259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 project area.  We are looking at the lands</a:t>
            </a:r>
            <a:r>
              <a:rPr lang="en-US" baseline="0" dirty="0" smtClean="0"/>
              <a:t> managed by the Corps of Engineers f</a:t>
            </a:r>
            <a:r>
              <a:rPr lang="en-US" dirty="0" smtClean="0"/>
              <a:t>rom just below Lower Granite Dam,</a:t>
            </a:r>
            <a:r>
              <a:rPr lang="en-US" baseline="0" dirty="0" smtClean="0"/>
              <a:t> up the Snake to just above Asotin and up the Clearwater to Hog Island near the US 95 bridge. Key factor is we are talking about the land management, not dam operations.  </a:t>
            </a:r>
          </a:p>
          <a:p>
            <a:r>
              <a:rPr lang="en-US" dirty="0" smtClean="0"/>
              <a:t>Does not include</a:t>
            </a:r>
            <a:r>
              <a:rPr lang="en-US" baseline="0" dirty="0" smtClean="0"/>
              <a:t> Illia </a:t>
            </a:r>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3</a:t>
            </a:fld>
            <a:endParaRPr lang="en-US" dirty="0"/>
          </a:p>
        </p:txBody>
      </p:sp>
    </p:spTree>
    <p:extLst>
      <p:ext uri="{BB962C8B-B14F-4D97-AF65-F5344CB8AC3E}">
        <p14:creationId xmlns:p14="http://schemas.microsoft.com/office/powerpoint/2010/main" val="467623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Clearwater and Snake River National Recreational Trail</a:t>
            </a:r>
          </a:p>
          <a:p>
            <a:r>
              <a:rPr lang="en-US" dirty="0" smtClean="0"/>
              <a:t>Visitors commonly</a:t>
            </a:r>
            <a:r>
              <a:rPr lang="en-US" baseline="0" dirty="0" smtClean="0"/>
              <a:t> purchase from local businesses adding to local revenue</a:t>
            </a:r>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4</a:t>
            </a:fld>
            <a:endParaRPr lang="en-US" dirty="0"/>
          </a:p>
        </p:txBody>
      </p:sp>
    </p:spTree>
    <p:extLst>
      <p:ext uri="{BB962C8B-B14F-4D97-AF65-F5344CB8AC3E}">
        <p14:creationId xmlns:p14="http://schemas.microsoft.com/office/powerpoint/2010/main" val="9434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current MP was finalized</a:t>
            </a:r>
            <a:r>
              <a:rPr lang="en-US" baseline="0" dirty="0" smtClean="0"/>
              <a:t> in 1974 – over 40 years ago.  So it is time for a revision.  </a:t>
            </a:r>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5</a:t>
            </a:fld>
            <a:endParaRPr lang="en-US" dirty="0"/>
          </a:p>
        </p:txBody>
      </p:sp>
    </p:spTree>
    <p:extLst>
      <p:ext uri="{BB962C8B-B14F-4D97-AF65-F5344CB8AC3E}">
        <p14:creationId xmlns:p14="http://schemas.microsoft.com/office/powerpoint/2010/main" val="72927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2400" dirty="0" smtClean="0"/>
              <a:t>Hydropower and Navigation (1945 Rivers and Harbors Act)</a:t>
            </a:r>
          </a:p>
          <a:p>
            <a:pPr eaLnBrk="1" hangingPunct="1"/>
            <a:endParaRPr lang="en-US" altLang="en-US" sz="2400" dirty="0" smtClean="0"/>
          </a:p>
          <a:p>
            <a:pPr eaLnBrk="1" hangingPunct="1"/>
            <a:r>
              <a:rPr lang="en-US" altLang="en-US" sz="2400" dirty="0" smtClean="0"/>
              <a:t>Other Purposes</a:t>
            </a:r>
          </a:p>
          <a:p>
            <a:pPr lvl="1" eaLnBrk="1" hangingPunct="1"/>
            <a:r>
              <a:rPr lang="en-US" altLang="en-US" sz="2000" dirty="0" smtClean="0"/>
              <a:t>ES – Lands, Fish, and Wildlife</a:t>
            </a:r>
          </a:p>
          <a:p>
            <a:pPr lvl="1" eaLnBrk="1" hangingPunct="1"/>
            <a:r>
              <a:rPr lang="en-US" altLang="en-US" sz="2000" dirty="0" smtClean="0"/>
              <a:t>Recreation</a:t>
            </a:r>
          </a:p>
          <a:p>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6</a:t>
            </a:fld>
            <a:endParaRPr lang="en-US" dirty="0"/>
          </a:p>
        </p:txBody>
      </p:sp>
    </p:spTree>
    <p:extLst>
      <p:ext uri="{BB962C8B-B14F-4D97-AF65-F5344CB8AC3E}">
        <p14:creationId xmlns:p14="http://schemas.microsoft.com/office/powerpoint/2010/main" val="2035430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altLang="en-US" sz="2400" b="1" dirty="0" smtClean="0"/>
              <a:t>Reclassify all project lands </a:t>
            </a:r>
          </a:p>
          <a:p>
            <a:pPr eaLnBrk="1" hangingPunct="1"/>
            <a:r>
              <a:rPr lang="en-US" altLang="en-US" sz="2400" b="1" dirty="0" smtClean="0"/>
              <a:t>	</a:t>
            </a:r>
            <a:r>
              <a:rPr lang="en-US" altLang="en-US" sz="2000" dirty="0" smtClean="0"/>
              <a:t>ER 1130-2-550 provides new land classification system that all revised Master Plans must follow. </a:t>
            </a:r>
          </a:p>
          <a:p>
            <a:pPr eaLnBrk="1" hangingPunct="1"/>
            <a:r>
              <a:rPr lang="en-US" altLang="en-US" sz="2400" b="1" dirty="0" smtClean="0"/>
              <a:t>Prepare new Resource Objectives </a:t>
            </a:r>
          </a:p>
          <a:p>
            <a:pPr lvl="1" eaLnBrk="1" hangingPunct="1"/>
            <a:r>
              <a:rPr lang="en-US" altLang="en-US" sz="2000" dirty="0" smtClean="0"/>
              <a:t>Need current recreation objectives that reflect major trends.</a:t>
            </a:r>
          </a:p>
          <a:p>
            <a:pPr lvl="1" eaLnBrk="1" hangingPunct="1"/>
            <a:r>
              <a:rPr lang="en-US" altLang="en-US" sz="2000" dirty="0" smtClean="0"/>
              <a:t>Need current natural resources objectives that reflect major habitat and vegetation needs. </a:t>
            </a:r>
          </a:p>
          <a:p>
            <a:pPr eaLnBrk="1" hangingPunct="1"/>
            <a:r>
              <a:rPr lang="en-US" altLang="en-US" sz="2400" b="1" dirty="0" smtClean="0"/>
              <a:t>Prepare new Resource Plan</a:t>
            </a:r>
          </a:p>
          <a:p>
            <a:pPr lvl="1" eaLnBrk="1" hangingPunct="1"/>
            <a:r>
              <a:rPr lang="en-US" altLang="en-US" sz="2000" dirty="0" smtClean="0"/>
              <a:t>1974 Master Plan identified initial developments on project lands.</a:t>
            </a:r>
          </a:p>
          <a:p>
            <a:pPr lvl="1" eaLnBrk="1" hangingPunct="1"/>
            <a:r>
              <a:rPr lang="en-US" altLang="en-US" sz="2000" dirty="0" smtClean="0"/>
              <a:t>Resource plan must be revised to reflect current management areas and future conceptual development plans.</a:t>
            </a:r>
          </a:p>
          <a:p>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7</a:t>
            </a:fld>
            <a:endParaRPr lang="en-US" dirty="0"/>
          </a:p>
        </p:txBody>
      </p:sp>
    </p:spTree>
    <p:extLst>
      <p:ext uri="{BB962C8B-B14F-4D97-AF65-F5344CB8AC3E}">
        <p14:creationId xmlns:p14="http://schemas.microsoft.com/office/powerpoint/2010/main" val="1204591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Resource Objectives:</a:t>
            </a:r>
          </a:p>
          <a:p>
            <a:r>
              <a:rPr lang="en-US" dirty="0" smtClean="0"/>
              <a:t>Boundary</a:t>
            </a:r>
            <a:r>
              <a:rPr lang="en-US" baseline="0" dirty="0" smtClean="0"/>
              <a:t> management</a:t>
            </a:r>
          </a:p>
          <a:p>
            <a:r>
              <a:rPr lang="en-US" baseline="0" dirty="0" smtClean="0"/>
              <a:t>Safety</a:t>
            </a:r>
          </a:p>
          <a:p>
            <a:r>
              <a:rPr lang="en-US" baseline="0" dirty="0" smtClean="0"/>
              <a:t>Wildlife habitat management</a:t>
            </a:r>
          </a:p>
          <a:p>
            <a:r>
              <a:rPr lang="en-US" baseline="0" dirty="0" smtClean="0"/>
              <a:t>Weed management</a:t>
            </a:r>
          </a:p>
          <a:p>
            <a:r>
              <a:rPr lang="en-US" baseline="0" dirty="0" smtClean="0"/>
              <a:t>Resource Objectives fit with the Land Classification.  Our focus is to ensure the land is classified correctly and then develop resource objectives from there.  </a:t>
            </a:r>
          </a:p>
        </p:txBody>
      </p:sp>
      <p:sp>
        <p:nvSpPr>
          <p:cNvPr id="4" name="Slide Number Placeholder 3"/>
          <p:cNvSpPr>
            <a:spLocks noGrp="1"/>
          </p:cNvSpPr>
          <p:nvPr>
            <p:ph type="sldNum" sz="quarter" idx="10"/>
          </p:nvPr>
        </p:nvSpPr>
        <p:spPr/>
        <p:txBody>
          <a:bodyPr/>
          <a:lstStyle/>
          <a:p>
            <a:pPr>
              <a:defRPr/>
            </a:pPr>
            <a:fld id="{766070E7-1A2B-472F-A44B-DC1E23FB0A71}" type="slidenum">
              <a:rPr lang="en-US" smtClean="0"/>
              <a:pPr>
                <a:defRPr/>
              </a:pPr>
              <a:t>8</a:t>
            </a:fld>
            <a:endParaRPr lang="en-US" dirty="0"/>
          </a:p>
        </p:txBody>
      </p:sp>
    </p:spTree>
    <p:extLst>
      <p:ext uri="{BB962C8B-B14F-4D97-AF65-F5344CB8AC3E}">
        <p14:creationId xmlns:p14="http://schemas.microsoft.com/office/powerpoint/2010/main" val="215863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Swallows Park, Chestnut Beach, Chief Timothy Park </a:t>
            </a:r>
            <a:endParaRPr lang="en-US" dirty="0"/>
          </a:p>
        </p:txBody>
      </p:sp>
      <p:sp>
        <p:nvSpPr>
          <p:cNvPr id="4" name="Slide Number Placeholder 3"/>
          <p:cNvSpPr>
            <a:spLocks noGrp="1"/>
          </p:cNvSpPr>
          <p:nvPr>
            <p:ph type="sldNum" sz="quarter" idx="10"/>
          </p:nvPr>
        </p:nvSpPr>
        <p:spPr/>
        <p:txBody>
          <a:bodyPr/>
          <a:lstStyle/>
          <a:p>
            <a:fld id="{C13EF162-95D0-42FB-9D8D-7153835C2BD8}" type="slidenum">
              <a:rPr lang="en-US" smtClean="0"/>
              <a:pPr/>
              <a:t>11</a:t>
            </a:fld>
            <a:endParaRPr lang="en-US" dirty="0"/>
          </a:p>
        </p:txBody>
      </p:sp>
    </p:spTree>
    <p:extLst>
      <p:ext uri="{BB962C8B-B14F-4D97-AF65-F5344CB8AC3E}">
        <p14:creationId xmlns:p14="http://schemas.microsoft.com/office/powerpoint/2010/main" val="2342144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270273" y="165788"/>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2"/>
          </p:nvPr>
        </p:nvSpPr>
        <p:spPr>
          <a:xfrm>
            <a:off x="609603" y="3200408"/>
            <a:ext cx="10972799" cy="1562099"/>
          </a:xfrm>
        </p:spPr>
        <p:txBody>
          <a:bodyPr/>
          <a:lstStyle>
            <a:lvl1pPr>
              <a:defRPr/>
            </a:lvl1pPr>
          </a:lstStyle>
          <a:p>
            <a:pPr lvl="0"/>
            <a:r>
              <a:rPr lang="en-US" smtClean="0"/>
              <a:t>Click to edit Master text styles</a:t>
            </a:r>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p>
            <a:r>
              <a:rPr lang="en-US" dirty="0" smtClean="0"/>
              <a:t>File Name</a:t>
            </a:r>
            <a:endParaRPr lang="en-US" dirty="0"/>
          </a:p>
        </p:txBody>
      </p:sp>
      <p:sp>
        <p:nvSpPr>
          <p:cNvPr id="10" name="TextBox 9"/>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541216"/>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 Bkgd 1 15% - No Disclaimer">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2"/>
          </p:nvPr>
        </p:nvSpPr>
        <p:spPr>
          <a:xfrm>
            <a:off x="609603" y="3200408"/>
            <a:ext cx="10972799"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10972797"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Tree>
    <p:extLst>
      <p:ext uri="{BB962C8B-B14F-4D97-AF65-F5344CB8AC3E}">
        <p14:creationId xmlns:p14="http://schemas.microsoft.com/office/powerpoint/2010/main" val="745579520"/>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Titl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14" name="TextBox 13"/>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8"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11"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12"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dirty="0" smtClean="0"/>
              <a:t>Click icon to add picture</a:t>
            </a:r>
            <a:endParaRPr lang="en-US" dirty="0"/>
          </a:p>
        </p:txBody>
      </p:sp>
    </p:spTree>
    <p:extLst>
      <p:ext uri="{BB962C8B-B14F-4D97-AF65-F5344CB8AC3E}">
        <p14:creationId xmlns:p14="http://schemas.microsoft.com/office/powerpoint/2010/main" val="4234587559"/>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itle - Bkgd 1 15% - No Disclaimer">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7"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8"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11"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dirty="0" smtClean="0"/>
              <a:t>Click icon to add picture</a:t>
            </a:r>
            <a:endParaRPr lang="en-US" dirty="0"/>
          </a:p>
        </p:txBody>
      </p:sp>
    </p:spTree>
    <p:extLst>
      <p:ext uri="{BB962C8B-B14F-4D97-AF65-F5344CB8AC3E}">
        <p14:creationId xmlns:p14="http://schemas.microsoft.com/office/powerpoint/2010/main" val="1956432220"/>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2"/>
          </p:nvPr>
        </p:nvSpPr>
        <p:spPr>
          <a:xfrm>
            <a:off x="609603" y="3200408"/>
            <a:ext cx="10972799"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609600" y="419100"/>
            <a:ext cx="10972797" cy="2552700"/>
          </a:xfrm>
        </p:spPr>
        <p:txBody>
          <a:bodyPr>
            <a:normAutofit/>
          </a:bodyPr>
          <a:lstStyle>
            <a:lvl1pPr>
              <a:defRPr sz="3000">
                <a:solidFill>
                  <a:schemeClr val="tx1">
                    <a:lumMod val="75000"/>
                    <a:lumOff val="25000"/>
                  </a:schemeClr>
                </a:solidFill>
              </a:defRPr>
            </a:lvl1p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14" name="TextBox 13"/>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Tree>
    <p:extLst>
      <p:ext uri="{BB962C8B-B14F-4D97-AF65-F5344CB8AC3E}">
        <p14:creationId xmlns:p14="http://schemas.microsoft.com/office/powerpoint/2010/main" val="168732876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 Bkgd 2 40% - No Disclaimer">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2"/>
          </p:nvPr>
        </p:nvSpPr>
        <p:spPr>
          <a:xfrm>
            <a:off x="609603" y="3200408"/>
            <a:ext cx="10972799" cy="1562099"/>
          </a:xfrm>
        </p:spPr>
        <p:txBody>
          <a:bodyPr/>
          <a:lstStyle>
            <a:lvl1pPr>
              <a:defRPr>
                <a:solidFill>
                  <a:schemeClr val="tx1">
                    <a:lumMod val="75000"/>
                    <a:lumOff val="25000"/>
                  </a:schemeClr>
                </a:solidFill>
              </a:defRPr>
            </a:lvl1pPr>
          </a:lstStyle>
          <a:p>
            <a:pPr lvl="0"/>
            <a:r>
              <a:rPr lang="en-US" smtClean="0"/>
              <a:t>Click to edit Master text styles</a:t>
            </a:r>
          </a:p>
        </p:txBody>
      </p:sp>
      <p:sp>
        <p:nvSpPr>
          <p:cNvPr id="2" name="Title 1"/>
          <p:cNvSpPr>
            <a:spLocks noGrp="1"/>
          </p:cNvSpPr>
          <p:nvPr>
            <p:ph type="title"/>
          </p:nvPr>
        </p:nvSpPr>
        <p:spPr>
          <a:xfrm>
            <a:off x="609600" y="419100"/>
            <a:ext cx="10972800" cy="2552700"/>
          </a:xfrm>
        </p:spPr>
        <p:txBody>
          <a:bodyPr/>
          <a:lstStyle>
            <a:lvl1pPr>
              <a:defRPr>
                <a:solidFill>
                  <a:schemeClr val="tx1">
                    <a:lumMod val="75000"/>
                    <a:lumOff val="25000"/>
                  </a:schemeClr>
                </a:solidFill>
              </a:defRPr>
            </a:lvl1p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7" name="Slide Number Placeholder 2"/>
          <p:cNvSpPr>
            <a:spLocks noGrp="1"/>
          </p:cNvSpPr>
          <p:nvPr>
            <p:ph type="sldNum" sz="quarter" idx="10"/>
          </p:nvPr>
        </p:nvSpPr>
        <p:spPr>
          <a:xfrm>
            <a:off x="5446186" y="6356359"/>
            <a:ext cx="977900" cy="365125"/>
          </a:xfrm>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Tree>
    <p:extLst>
      <p:ext uri="{BB962C8B-B14F-4D97-AF65-F5344CB8AC3E}">
        <p14:creationId xmlns:p14="http://schemas.microsoft.com/office/powerpoint/2010/main" val="2634150573"/>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Titl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14" name="TextBox 13"/>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8"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11" name="Title 5"/>
          <p:cNvSpPr>
            <a:spLocks noGrp="1"/>
          </p:cNvSpPr>
          <p:nvPr>
            <p:ph type="title"/>
          </p:nvPr>
        </p:nvSpPr>
        <p:spPr>
          <a:xfrm>
            <a:off x="609601" y="419100"/>
            <a:ext cx="10972801" cy="876300"/>
          </a:xfrm>
        </p:spPr>
        <p:txBody>
          <a:bodyPr/>
          <a:lstStyle>
            <a:lvl1pPr>
              <a:defRPr>
                <a:solidFill>
                  <a:schemeClr val="tx1"/>
                </a:solidFill>
              </a:defRPr>
            </a:lvl1pPr>
          </a:lstStyle>
          <a:p>
            <a:r>
              <a:rPr lang="en-US" smtClean="0"/>
              <a:t>Click to edit Master title style</a:t>
            </a:r>
            <a:endParaRPr lang="en-US" dirty="0"/>
          </a:p>
        </p:txBody>
      </p:sp>
      <p:sp>
        <p:nvSpPr>
          <p:cNvPr id="12"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dirty="0" smtClean="0"/>
              <a:t>Click icon to add picture</a:t>
            </a:r>
            <a:endParaRPr lang="en-US" dirty="0"/>
          </a:p>
        </p:txBody>
      </p:sp>
    </p:spTree>
    <p:extLst>
      <p:ext uri="{BB962C8B-B14F-4D97-AF65-F5344CB8AC3E}">
        <p14:creationId xmlns:p14="http://schemas.microsoft.com/office/powerpoint/2010/main" val="3438768310"/>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Title - Bkgd 2 40% - No Disclaimer">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7" name="Slide Number Placeholder 2"/>
          <p:cNvSpPr>
            <a:spLocks noGrp="1"/>
          </p:cNvSpPr>
          <p:nvPr>
            <p:ph type="sldNum" sz="quarter" idx="10"/>
          </p:nvPr>
        </p:nvSpPr>
        <p:spPr>
          <a:xfrm>
            <a:off x="5446186" y="6356359"/>
            <a:ext cx="977900" cy="365125"/>
          </a:xfrm>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8"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11" name="Title 5"/>
          <p:cNvSpPr>
            <a:spLocks noGrp="1"/>
          </p:cNvSpPr>
          <p:nvPr>
            <p:ph type="title"/>
          </p:nvPr>
        </p:nvSpPr>
        <p:spPr>
          <a:xfrm>
            <a:off x="609601" y="419100"/>
            <a:ext cx="10972801" cy="876300"/>
          </a:xfrm>
        </p:spPr>
        <p:txBody>
          <a:bodyPr/>
          <a:lstStyle>
            <a:lvl1pPr>
              <a:defRPr>
                <a:solidFill>
                  <a:schemeClr val="tx1"/>
                </a:solidFill>
              </a:defRPr>
            </a:lvl1pPr>
          </a:lstStyle>
          <a:p>
            <a:r>
              <a:rPr lang="en-US" smtClean="0"/>
              <a:t>Click to edit Master title style</a:t>
            </a:r>
            <a:endParaRPr lang="en-US" dirty="0"/>
          </a:p>
        </p:txBody>
      </p:sp>
      <p:sp>
        <p:nvSpPr>
          <p:cNvPr id="12"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dirty="0" smtClean="0"/>
              <a:t>Click icon to add picture</a:t>
            </a:r>
            <a:endParaRPr lang="en-US" dirty="0"/>
          </a:p>
        </p:txBody>
      </p:sp>
    </p:spTree>
    <p:extLst>
      <p:ext uri="{BB962C8B-B14F-4D97-AF65-F5344CB8AC3E}">
        <p14:creationId xmlns:p14="http://schemas.microsoft.com/office/powerpoint/2010/main" val="59947281"/>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sz="2400"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4102906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245317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45925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Bkgd 2 - No Disclaimer">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p>
            <a:r>
              <a:rPr lang="en-US" dirty="0" smtClean="0"/>
              <a:t>File Name</a:t>
            </a:r>
            <a:endParaRPr lang="en-US" dirty="0"/>
          </a:p>
        </p:txBody>
      </p:sp>
      <p:sp>
        <p:nvSpPr>
          <p:cNvPr id="7" name="Rounded Rectangle 6"/>
          <p:cNvSpPr/>
          <p:nvPr/>
        </p:nvSpPr>
        <p:spPr>
          <a:xfrm>
            <a:off x="270273" y="165788"/>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 Placeholder 8"/>
          <p:cNvSpPr>
            <a:spLocks noGrp="1"/>
          </p:cNvSpPr>
          <p:nvPr>
            <p:ph type="body" sz="quarter" idx="12"/>
          </p:nvPr>
        </p:nvSpPr>
        <p:spPr>
          <a:xfrm>
            <a:off x="609603" y="3200408"/>
            <a:ext cx="10972799" cy="1562099"/>
          </a:xfrm>
        </p:spPr>
        <p:txBody>
          <a:bodyPr/>
          <a:lstStyle>
            <a:lvl1pPr>
              <a:defRPr/>
            </a:lvl1pPr>
          </a:lstStyle>
          <a:p>
            <a:pPr lvl="0"/>
            <a:r>
              <a:rPr lang="en-US" smtClean="0"/>
              <a:t>Click to edit Master text styles</a:t>
            </a:r>
          </a:p>
        </p:txBody>
      </p:sp>
      <p:sp>
        <p:nvSpPr>
          <p:cNvPr id="10" name="Title 5"/>
          <p:cNvSpPr>
            <a:spLocks noGrp="1"/>
          </p:cNvSpPr>
          <p:nvPr>
            <p:ph type="title"/>
          </p:nvPr>
        </p:nvSpPr>
        <p:spPr>
          <a:xfrm>
            <a:off x="609601" y="419100"/>
            <a:ext cx="10966883" cy="2552700"/>
          </a:xfrm>
        </p:spPr>
        <p:txBody>
          <a:bodyPr/>
          <a:lstStyle/>
          <a:p>
            <a:r>
              <a:rPr lang="en-US" smtClean="0"/>
              <a:t>Click to edit Master title style</a:t>
            </a:r>
            <a:endParaRPr lang="en-US"/>
          </a:p>
        </p:txBody>
      </p:sp>
    </p:spTree>
    <p:extLst>
      <p:ext uri="{BB962C8B-B14F-4D97-AF65-F5344CB8AC3E}">
        <p14:creationId xmlns:p14="http://schemas.microsoft.com/office/powerpoint/2010/main" val="1522792858"/>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1"/>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2" name="Footer Placeholder 1"/>
          <p:cNvSpPr>
            <a:spLocks noGrp="1"/>
          </p:cNvSpPr>
          <p:nvPr>
            <p:ph type="ftr" sz="quarter" idx="10"/>
          </p:nvPr>
        </p:nvSpPr>
        <p:spPr/>
        <p:txBody>
          <a:bodyPr/>
          <a:lstStyle/>
          <a:p>
            <a:r>
              <a:rPr lang="en-US" dirty="0" smtClean="0"/>
              <a:t>File Name</a:t>
            </a:r>
            <a:endParaRPr lang="en-US" dirty="0"/>
          </a:p>
        </p:txBody>
      </p:sp>
      <p:sp>
        <p:nvSpPr>
          <p:cNvPr id="3" name="Slide Number Placeholder 2"/>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86863287"/>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431864675"/>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218065468"/>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21" name="Text Placeholder 2"/>
          <p:cNvSpPr>
            <a:spLocks noGrp="1"/>
          </p:cNvSpPr>
          <p:nvPr>
            <p:ph idx="1"/>
          </p:nvPr>
        </p:nvSpPr>
        <p:spPr bwMode="auto">
          <a:xfrm>
            <a:off x="406403" y="5834378"/>
            <a:ext cx="8470900" cy="490221"/>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smtClean="0"/>
              <a:t>Click to edit Master text styles</a:t>
            </a:r>
          </a:p>
        </p:txBody>
      </p:sp>
      <p:sp>
        <p:nvSpPr>
          <p:cNvPr id="2" name="Footer Placeholder 1"/>
          <p:cNvSpPr>
            <a:spLocks noGrp="1"/>
          </p:cNvSpPr>
          <p:nvPr>
            <p:ph type="ftr" sz="quarter" idx="13"/>
          </p:nvPr>
        </p:nvSpPr>
        <p:spPr/>
        <p:txBody>
          <a:bodyPr/>
          <a:lstStyle/>
          <a:p>
            <a:r>
              <a:rPr lang="en-US" dirty="0" smtClean="0"/>
              <a:t>File Name</a:t>
            </a:r>
            <a:endParaRPr lang="en-US" dirty="0"/>
          </a:p>
        </p:txBody>
      </p:sp>
      <p:sp>
        <p:nvSpPr>
          <p:cNvPr id="6" name="Slide Number Placeholder 5"/>
          <p:cNvSpPr>
            <a:spLocks noGrp="1"/>
          </p:cNvSpPr>
          <p:nvPr>
            <p:ph type="sldNum" sz="quarter" idx="14"/>
          </p:nvPr>
        </p:nvSpPr>
        <p:spPr/>
        <p:txBody>
          <a:bodyPr/>
          <a:lstStyle/>
          <a:p>
            <a:fld id="{0D0E9D3B-CB56-40AE-B0A9-8DA5E1AEFDB7}" type="slidenum">
              <a:rPr lang="en-US" smtClean="0"/>
              <a:pPr/>
              <a:t>‹#›</a:t>
            </a:fld>
            <a:endParaRPr lang="en-US" dirty="0"/>
          </a:p>
        </p:txBody>
      </p:sp>
      <p:sp>
        <p:nvSpPr>
          <p:cNvPr id="5" name="Content Placeholder 4"/>
          <p:cNvSpPr>
            <a:spLocks noGrp="1"/>
          </p:cNvSpPr>
          <p:nvPr>
            <p:ph sz="quarter" idx="15"/>
          </p:nvPr>
        </p:nvSpPr>
        <p:spPr>
          <a:xfrm>
            <a:off x="406400" y="942975"/>
            <a:ext cx="11176000" cy="4695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166049"/>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4064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60960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9"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292079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3"/>
          <p:cNvSpPr>
            <a:spLocks noGrp="1"/>
          </p:cNvSpPr>
          <p:nvPr>
            <p:ph type="body" sz="quarter" idx="3"/>
          </p:nvPr>
        </p:nvSpPr>
        <p:spPr>
          <a:xfrm>
            <a:off x="6096000" y="1230511"/>
            <a:ext cx="5486400" cy="663266"/>
          </a:xfrm>
        </p:spPr>
        <p:txBody>
          <a:bodyPr bIns="0" anchor="b"/>
          <a:lstStyle>
            <a:lvl1pPr>
              <a:defRPr sz="1500">
                <a:solidFill>
                  <a:schemeClr val="tx1">
                    <a:lumMod val="75000"/>
                    <a:lumOff val="25000"/>
                  </a:schemeClr>
                </a:solidFill>
              </a:defRPr>
            </a:lvl1pPr>
          </a:lstStyle>
          <a:p>
            <a:pPr lvl="0"/>
            <a:r>
              <a:rPr lang="en-US" smtClean="0"/>
              <a:t>Click to edit Master text styles</a:t>
            </a:r>
          </a:p>
        </p:txBody>
      </p:sp>
      <p:sp>
        <p:nvSpPr>
          <p:cNvPr id="9" name="Text Placeholder 3"/>
          <p:cNvSpPr>
            <a:spLocks noGrp="1"/>
          </p:cNvSpPr>
          <p:nvPr>
            <p:ph type="body" sz="quarter" idx="13"/>
          </p:nvPr>
        </p:nvSpPr>
        <p:spPr>
          <a:xfrm>
            <a:off x="406400" y="1230520"/>
            <a:ext cx="5486400" cy="666241"/>
          </a:xfrm>
        </p:spPr>
        <p:txBody>
          <a:bodyPr bIns="0" anchor="b"/>
          <a:lstStyle>
            <a:lvl1pPr>
              <a:defRPr sz="1500">
                <a:solidFill>
                  <a:schemeClr val="tx1">
                    <a:lumMod val="75000"/>
                    <a:lumOff val="25000"/>
                  </a:schemeClr>
                </a:solidFill>
              </a:defRPr>
            </a:lvl1pPr>
          </a:lstStyle>
          <a:p>
            <a:pPr lvl="0"/>
            <a:r>
              <a:rPr lang="en-US" smtClean="0"/>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7"/>
          <p:cNvSpPr>
            <a:spLocks noGrp="1"/>
          </p:cNvSpPr>
          <p:nvPr>
            <p:ph type="ftr" sz="quarter" idx="17"/>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12"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3677292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406403" y="122555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127503"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9"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4022293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7988300" y="123571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06400"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9"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78590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Content Placeholder 2"/>
          <p:cNvSpPr>
            <a:spLocks noGrp="1"/>
          </p:cNvSpPr>
          <p:nvPr>
            <p:ph sz="quarter" idx="15"/>
          </p:nvPr>
        </p:nvSpPr>
        <p:spPr>
          <a:xfrm>
            <a:off x="406400" y="1225550"/>
            <a:ext cx="5486400" cy="2276476"/>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6096000" y="1225550"/>
            <a:ext cx="5486400" cy="2276476"/>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sz="quarter" idx="18"/>
          </p:nvPr>
        </p:nvSpPr>
        <p:spPr>
          <a:xfrm>
            <a:off x="406400" y="3581400"/>
            <a:ext cx="5486400" cy="230187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quarter" idx="19"/>
          </p:nvPr>
        </p:nvSpPr>
        <p:spPr>
          <a:xfrm>
            <a:off x="6096000" y="3581400"/>
            <a:ext cx="5486400" cy="230187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4" name="Straight Connector 3"/>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0527"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12"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70951823"/>
      </p:ext>
    </p:extLst>
  </p:cSld>
  <p:clrMapOvr>
    <a:masterClrMapping/>
  </p:clrMapOvr>
  <p:extLst mod="1">
    <p:ext uri="{DCECCB84-F9BA-43D5-87BE-67443E8EF086}">
      <p15:sldGuideLst xmlns:p15="http://schemas.microsoft.com/office/powerpoint/2012/main">
        <p15:guide id="1" orient="horz" pos="2208" userDrawn="1">
          <p15:clr>
            <a:srgbClr val="FBAE40"/>
          </p15:clr>
        </p15:guide>
        <p15:guide id="2" orient="horz" pos="2256" userDrawn="1">
          <p15:clr>
            <a:srgbClr val="FBAE40"/>
          </p15:clr>
        </p15:guide>
        <p15:guide id="3" pos="3840" userDrawn="1">
          <p15:clr>
            <a:srgbClr val="FBAE40"/>
          </p15:clr>
        </p15:guide>
        <p15:guide id="4" pos="371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3"/>
          <p:cNvSpPr>
            <a:spLocks noGrp="1"/>
          </p:cNvSpPr>
          <p:nvPr>
            <p:ph type="body" sz="quarter" idx="3"/>
          </p:nvPr>
        </p:nvSpPr>
        <p:spPr>
          <a:xfrm>
            <a:off x="6096000" y="942975"/>
            <a:ext cx="5486400" cy="663266"/>
          </a:xfrm>
        </p:spPr>
        <p:txBody>
          <a:bodyPr bIns="0" anchor="b"/>
          <a:lstStyle>
            <a:lvl1pPr>
              <a:defRPr sz="1500">
                <a:solidFill>
                  <a:schemeClr val="tx1">
                    <a:lumMod val="75000"/>
                    <a:lumOff val="25000"/>
                  </a:schemeClr>
                </a:solidFill>
              </a:defRPr>
            </a:lvl1pPr>
          </a:lstStyle>
          <a:p>
            <a:pPr lvl="0"/>
            <a:r>
              <a:rPr lang="en-US" smtClean="0"/>
              <a:t>Click to edit Master text styles</a:t>
            </a:r>
          </a:p>
        </p:txBody>
      </p:sp>
      <p:sp>
        <p:nvSpPr>
          <p:cNvPr id="7" name="Text Placeholder 3"/>
          <p:cNvSpPr>
            <a:spLocks noGrp="1"/>
          </p:cNvSpPr>
          <p:nvPr>
            <p:ph type="body" sz="quarter" idx="13"/>
          </p:nvPr>
        </p:nvSpPr>
        <p:spPr>
          <a:xfrm>
            <a:off x="406400" y="942984"/>
            <a:ext cx="5486400" cy="666241"/>
          </a:xfrm>
        </p:spPr>
        <p:txBody>
          <a:bodyPr bIns="0" anchor="b"/>
          <a:lstStyle>
            <a:lvl1pPr>
              <a:defRPr sz="1500">
                <a:solidFill>
                  <a:schemeClr val="tx1">
                    <a:lumMod val="75000"/>
                    <a:lumOff val="25000"/>
                  </a:schemeClr>
                </a:solidFill>
              </a:defRPr>
            </a:lvl1pPr>
          </a:lstStyle>
          <a:p>
            <a:pPr lvl="0"/>
            <a:r>
              <a:rPr lang="en-US" smtClean="0"/>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quarter" idx="16"/>
          </p:nvPr>
        </p:nvSpPr>
        <p:spPr>
          <a:xfrm>
            <a:off x="60960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7"/>
          <p:cNvSpPr>
            <a:spLocks noGrp="1"/>
          </p:cNvSpPr>
          <p:nvPr>
            <p:ph type="ftr" sz="quarter" idx="17"/>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11"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3455676785"/>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 Photo Title - Background 2">
    <p:bg>
      <p:bgPr>
        <a:solidFill>
          <a:schemeClr val="bg2"/>
        </a:solidFill>
        <a:effectLst/>
      </p:bgPr>
    </p:bg>
    <p:spTree>
      <p:nvGrpSpPr>
        <p:cNvPr id="1" name=""/>
        <p:cNvGrpSpPr/>
        <p:nvPr/>
      </p:nvGrpSpPr>
      <p:grpSpPr>
        <a:xfrm>
          <a:off x="0" y="0"/>
          <a:ext cx="0" cy="0"/>
          <a:chOff x="0" y="0"/>
          <a:chExt cx="0" cy="0"/>
        </a:xfrm>
      </p:grpSpPr>
      <p:sp>
        <p:nvSpPr>
          <p:cNvPr id="5" name="Rounded Rectangle 4"/>
          <p:cNvSpPr/>
          <p:nvPr/>
        </p:nvSpPr>
        <p:spPr>
          <a:xfrm>
            <a:off x="270273" y="165788"/>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p>
            <a:r>
              <a:rPr lang="en-US" dirty="0" smtClean="0"/>
              <a:t>File Name</a:t>
            </a:r>
            <a:endParaRPr lang="en-US" dirty="0"/>
          </a:p>
        </p:txBody>
      </p:sp>
      <p:sp>
        <p:nvSpPr>
          <p:cNvPr id="10" name="TextBox 9"/>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6"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8"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dirty="0" smtClean="0"/>
              <a:t>Click icon to add picture</a:t>
            </a:r>
            <a:endParaRPr lang="en-US" dirty="0"/>
          </a:p>
        </p:txBody>
      </p:sp>
    </p:spTree>
    <p:extLst>
      <p:ext uri="{BB962C8B-B14F-4D97-AF65-F5344CB8AC3E}">
        <p14:creationId xmlns:p14="http://schemas.microsoft.com/office/powerpoint/2010/main" val="1611820825"/>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8" name="Content Placeholder 2"/>
          <p:cNvSpPr>
            <a:spLocks noGrp="1"/>
          </p:cNvSpPr>
          <p:nvPr>
            <p:ph sz="quarter" idx="15"/>
          </p:nvPr>
        </p:nvSpPr>
        <p:spPr>
          <a:xfrm>
            <a:off x="4064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quarter" idx="16"/>
          </p:nvPr>
        </p:nvSpPr>
        <p:spPr>
          <a:xfrm>
            <a:off x="60960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10"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3858892312"/>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7" name="Content Placeholder 2"/>
          <p:cNvSpPr>
            <a:spLocks noGrp="1"/>
          </p:cNvSpPr>
          <p:nvPr>
            <p:ph sz="quarter" idx="15"/>
          </p:nvPr>
        </p:nvSpPr>
        <p:spPr>
          <a:xfrm>
            <a:off x="406403" y="942977"/>
            <a:ext cx="35941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quarter" idx="16"/>
          </p:nvPr>
        </p:nvSpPr>
        <p:spPr>
          <a:xfrm>
            <a:off x="4127503" y="942977"/>
            <a:ext cx="74549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7"/>
          </p:nvPr>
        </p:nvSpPr>
        <p:spPr/>
        <p:txBody>
          <a:bodyPr/>
          <a:lstStyle/>
          <a:p>
            <a:r>
              <a:rPr lang="en-US" dirty="0" smtClean="0"/>
              <a:t>File Name</a:t>
            </a:r>
            <a:endParaRPr lang="en-US" dirty="0"/>
          </a:p>
        </p:txBody>
      </p:sp>
      <p:sp>
        <p:nvSpPr>
          <p:cNvPr id="13" name="Slide Number Placeholder 12"/>
          <p:cNvSpPr>
            <a:spLocks noGrp="1"/>
          </p:cNvSpPr>
          <p:nvPr>
            <p:ph type="sldNum" sz="quarter" idx="18"/>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4244527390"/>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hort Title - 2 Odd Sections">
    <p:spTree>
      <p:nvGrpSpPr>
        <p:cNvPr id="1" name=""/>
        <p:cNvGrpSpPr/>
        <p:nvPr/>
      </p:nvGrpSpPr>
      <p:grpSpPr>
        <a:xfrm>
          <a:off x="0" y="0"/>
          <a:ext cx="0" cy="0"/>
          <a:chOff x="0" y="0"/>
          <a:chExt cx="0" cy="0"/>
        </a:xfrm>
      </p:grpSpPr>
      <p:sp>
        <p:nvSpPr>
          <p:cNvPr id="10" name="Content Placeholder 2"/>
          <p:cNvSpPr>
            <a:spLocks noGrp="1"/>
          </p:cNvSpPr>
          <p:nvPr>
            <p:ph sz="quarter" idx="16"/>
          </p:nvPr>
        </p:nvSpPr>
        <p:spPr>
          <a:xfrm>
            <a:off x="406400" y="942977"/>
            <a:ext cx="74549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7" name="Content Placeholder 2"/>
          <p:cNvSpPr>
            <a:spLocks noGrp="1"/>
          </p:cNvSpPr>
          <p:nvPr>
            <p:ph sz="quarter" idx="15"/>
          </p:nvPr>
        </p:nvSpPr>
        <p:spPr>
          <a:xfrm>
            <a:off x="7988300" y="942977"/>
            <a:ext cx="35941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7"/>
          </p:nvPr>
        </p:nvSpPr>
        <p:spPr/>
        <p:txBody>
          <a:bodyPr/>
          <a:lstStyle/>
          <a:p>
            <a:r>
              <a:rPr lang="en-US" dirty="0" smtClean="0"/>
              <a:t>File Name</a:t>
            </a:r>
            <a:endParaRPr lang="en-US" dirty="0"/>
          </a:p>
        </p:txBody>
      </p:sp>
      <p:sp>
        <p:nvSpPr>
          <p:cNvPr id="13" name="Slide Number Placeholder 12"/>
          <p:cNvSpPr>
            <a:spLocks noGrp="1"/>
          </p:cNvSpPr>
          <p:nvPr>
            <p:ph type="sldNum" sz="quarter" idx="18"/>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468477106"/>
      </p:ext>
    </p:extLst>
  </p:cSld>
  <p:clrMapOvr>
    <a:masterClrMapping/>
  </p:clrMapOvr>
  <p:extLst mod="1">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16" name="Content Placeholder 2"/>
          <p:cNvSpPr>
            <a:spLocks noGrp="1"/>
          </p:cNvSpPr>
          <p:nvPr>
            <p:ph sz="quarter" idx="15"/>
          </p:nvPr>
        </p:nvSpPr>
        <p:spPr>
          <a:xfrm>
            <a:off x="406400" y="942975"/>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Content Placeholder 2"/>
          <p:cNvSpPr>
            <a:spLocks noGrp="1"/>
          </p:cNvSpPr>
          <p:nvPr>
            <p:ph sz="quarter" idx="16"/>
          </p:nvPr>
        </p:nvSpPr>
        <p:spPr>
          <a:xfrm>
            <a:off x="6096000" y="942975"/>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2"/>
          <p:cNvSpPr>
            <a:spLocks noGrp="1"/>
          </p:cNvSpPr>
          <p:nvPr>
            <p:ph sz="quarter" idx="18"/>
          </p:nvPr>
        </p:nvSpPr>
        <p:spPr>
          <a:xfrm>
            <a:off x="406400" y="3459480"/>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Content Placeholder 2"/>
          <p:cNvSpPr>
            <a:spLocks noGrp="1"/>
          </p:cNvSpPr>
          <p:nvPr>
            <p:ph sz="quarter" idx="19"/>
          </p:nvPr>
        </p:nvSpPr>
        <p:spPr>
          <a:xfrm>
            <a:off x="6096000" y="3459480"/>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20" name="Straight Connector 19"/>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990527" y="942984"/>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20"/>
          </p:nvPr>
        </p:nvSpPr>
        <p:spPr/>
        <p:txBody>
          <a:bodyPr/>
          <a:lstStyle/>
          <a:p>
            <a:r>
              <a:rPr lang="en-US" dirty="0" smtClean="0"/>
              <a:t>File Name</a:t>
            </a:r>
            <a:endParaRPr lang="en-US" dirty="0"/>
          </a:p>
        </p:txBody>
      </p:sp>
      <p:sp>
        <p:nvSpPr>
          <p:cNvPr id="7" name="Slide Number Placeholder 6"/>
          <p:cNvSpPr>
            <a:spLocks noGrp="1"/>
          </p:cNvSpPr>
          <p:nvPr>
            <p:ph type="sldNum" sz="quarter" idx="2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999372483"/>
      </p:ext>
    </p:extLst>
  </p:cSld>
  <p:clrMapOvr>
    <a:masterClrMapping/>
  </p:clrMapOvr>
  <p:extLst mod="1">
    <p:ext uri="{DCECCB84-F9BA-43D5-87BE-67443E8EF086}">
      <p15:sldGuideLst xmlns:p15="http://schemas.microsoft.com/office/powerpoint/2012/main">
        <p15:guide id="1" orient="horz" pos="2131" userDrawn="1">
          <p15:clr>
            <a:srgbClr val="FBAE40"/>
          </p15:clr>
        </p15:guide>
        <p15:guide id="2" orient="horz" pos="516" userDrawn="1">
          <p15:clr>
            <a:srgbClr val="FBAE40"/>
          </p15:clr>
        </p15:guide>
        <p15:guide id="3" orient="horz" pos="589" userDrawn="1">
          <p15:clr>
            <a:srgbClr val="FBAE40"/>
          </p15:clr>
        </p15:guide>
        <p15:guide id="4" orient="horz" pos="2176" userDrawn="1">
          <p15:clr>
            <a:srgbClr val="FBAE40"/>
          </p15:clr>
        </p15:guide>
        <p15:guide id="5" pos="3840" userDrawn="1">
          <p15:clr>
            <a:srgbClr val="FBAE40"/>
          </p15:clr>
        </p15:guide>
        <p15:guide id="6" pos="371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smtClean="0"/>
              <a:t>Click to edit Master title style</a:t>
            </a:r>
            <a:endParaRPr lang="en-US" dirty="0" smtClean="0"/>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smtClean="0"/>
              <a:t>Click to edit Master text styles</a:t>
            </a:r>
          </a:p>
        </p:txBody>
      </p:sp>
      <p:sp>
        <p:nvSpPr>
          <p:cNvPr id="7" name="Footer Placeholder 6"/>
          <p:cNvSpPr>
            <a:spLocks noGrp="1"/>
          </p:cNvSpPr>
          <p:nvPr>
            <p:ph type="ftr" sz="quarter" idx="13"/>
          </p:nvPr>
        </p:nvSpPr>
        <p:spPr/>
        <p:txBody>
          <a:bodyPr/>
          <a:lstStyle/>
          <a:p>
            <a:r>
              <a:rPr lang="en-US" dirty="0" smtClean="0"/>
              <a:t>File Name</a:t>
            </a:r>
            <a:endParaRPr lang="en-US" dirty="0"/>
          </a:p>
        </p:txBody>
      </p:sp>
      <p:sp>
        <p:nvSpPr>
          <p:cNvPr id="10" name="Slide Number Placeholder 9"/>
          <p:cNvSpPr>
            <a:spLocks noGrp="1"/>
          </p:cNvSpPr>
          <p:nvPr>
            <p:ph type="sldNum" sz="quarter" idx="14"/>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291791783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Footer Placeholder 2"/>
          <p:cNvSpPr>
            <a:spLocks noGrp="1"/>
          </p:cNvSpPr>
          <p:nvPr>
            <p:ph type="ftr" sz="quarter" idx="10"/>
          </p:nvPr>
        </p:nvSpPr>
        <p:spPr/>
        <p:txBody>
          <a:bodyPr/>
          <a:lstStyle/>
          <a:p>
            <a:r>
              <a:rPr lang="en-US" dirty="0" smtClean="0"/>
              <a:t>File Name</a:t>
            </a:r>
            <a:endParaRPr lang="en-US" dirty="0"/>
          </a:p>
        </p:txBody>
      </p:sp>
      <p:sp>
        <p:nvSpPr>
          <p:cNvPr id="6" name="Slide Number Placeholder 5"/>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34728770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5" name="Footer Placeholder 4"/>
          <p:cNvSpPr>
            <a:spLocks noGrp="1"/>
          </p:cNvSpPr>
          <p:nvPr>
            <p:ph type="ftr" sz="quarter" idx="10"/>
          </p:nvPr>
        </p:nvSpPr>
        <p:spPr/>
        <p:txBody>
          <a:bodyPr/>
          <a:lstStyle/>
          <a:p>
            <a:r>
              <a:rPr lang="en-US" dirty="0" smtClean="0"/>
              <a:t>File Name</a:t>
            </a:r>
            <a:endParaRPr lang="en-US" dirty="0"/>
          </a:p>
        </p:txBody>
      </p:sp>
      <p:sp>
        <p:nvSpPr>
          <p:cNvPr id="6" name="Slide Number Placeholder 5"/>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72766919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smtClean="0"/>
              <a:t>Click to edit Master title style</a:t>
            </a:r>
            <a:endParaRPr lang="en-US" dirty="0" smtClean="0"/>
          </a:p>
        </p:txBody>
      </p:sp>
      <p:sp>
        <p:nvSpPr>
          <p:cNvPr id="3" name="Footer Placeholder 2"/>
          <p:cNvSpPr>
            <a:spLocks noGrp="1"/>
          </p:cNvSpPr>
          <p:nvPr>
            <p:ph type="ftr" sz="quarter" idx="10"/>
          </p:nvPr>
        </p:nvSpPr>
        <p:spPr/>
        <p:txBody>
          <a:bodyPr/>
          <a:lstStyle/>
          <a:p>
            <a:r>
              <a:rPr lang="en-US" dirty="0" smtClean="0"/>
              <a:t>File Name</a:t>
            </a:r>
            <a:endParaRPr lang="en-US" dirty="0"/>
          </a:p>
        </p:txBody>
      </p:sp>
      <p:sp>
        <p:nvSpPr>
          <p:cNvPr id="6" name="Slide Number Placeholder 5"/>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002247564"/>
      </p:ext>
    </p:extLst>
  </p:cSld>
  <p:clrMapOvr>
    <a:masterClrMapping/>
  </p:clrMapOvr>
  <p:extLst mod="1">
    <p:ext uri="{DCECCB84-F9BA-43D5-87BE-67443E8EF086}">
      <p15:sldGuideLst xmlns:p15="http://schemas.microsoft.com/office/powerpoint/2012/main">
        <p15:guide id="1" orient="horz" pos="594" userDrawn="1">
          <p15:clr>
            <a:srgbClr val="FBAE40"/>
          </p15:clr>
        </p15:guide>
        <p15:guide id="2" orient="horz" pos="51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dirty="0" smtClean="0"/>
              <a:t>File Name</a:t>
            </a:r>
            <a:endParaRPr lang="en-US" dirty="0"/>
          </a:p>
        </p:txBody>
      </p:sp>
      <p:sp>
        <p:nvSpPr>
          <p:cNvPr id="7" name="Slide Number Placeholder 6"/>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318527626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dirty="0" smtClean="0"/>
              <a:t>File Name</a:t>
            </a:r>
            <a:endParaRPr lang="en-US" dirty="0"/>
          </a:p>
        </p:txBody>
      </p:sp>
      <p:sp>
        <p:nvSpPr>
          <p:cNvPr id="7" name="Slide Number Placeholder 6"/>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78988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Title - Bkgd 2 - No Disclaimer">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p>
            <a:r>
              <a:rPr lang="en-US" dirty="0" smtClean="0"/>
              <a:t>File Name</a:t>
            </a:r>
            <a:endParaRPr lang="en-US" dirty="0"/>
          </a:p>
        </p:txBody>
      </p:sp>
      <p:sp>
        <p:nvSpPr>
          <p:cNvPr id="7" name="Rounded Rectangle 6"/>
          <p:cNvSpPr/>
          <p:nvPr/>
        </p:nvSpPr>
        <p:spPr>
          <a:xfrm>
            <a:off x="270273" y="165788"/>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11"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12"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dirty="0" smtClean="0"/>
              <a:t>Click icon to add picture</a:t>
            </a:r>
            <a:endParaRPr lang="en-US" dirty="0"/>
          </a:p>
        </p:txBody>
      </p:sp>
    </p:spTree>
    <p:extLst>
      <p:ext uri="{BB962C8B-B14F-4D97-AF65-F5344CB8AC3E}">
        <p14:creationId xmlns:p14="http://schemas.microsoft.com/office/powerpoint/2010/main" val="1097753471"/>
      </p:ext>
    </p:extLst>
  </p:cSld>
  <p:clrMapOvr>
    <a:masterClrMapping/>
  </p:clrMapOvr>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lvl1pPr>
              <a:defRPr>
                <a:solidFill>
                  <a:schemeClr val="tx2">
                    <a:lumMod val="85000"/>
                  </a:schemeClr>
                </a:solidFill>
              </a:defRPr>
            </a:lvl1pPr>
          </a:lstStyle>
          <a:p>
            <a:r>
              <a:rPr lang="en-US" dirty="0" smtClean="0"/>
              <a:t>File Name</a:t>
            </a:r>
            <a:endParaRPr lang="en-US" dirty="0"/>
          </a:p>
        </p:txBody>
      </p:sp>
      <p:sp>
        <p:nvSpPr>
          <p:cNvPr id="6" name="Slide Number Placeholder 5"/>
          <p:cNvSpPr>
            <a:spLocks noGrp="1"/>
          </p:cNvSpPr>
          <p:nvPr>
            <p:ph type="sldNum" sz="quarter" idx="11"/>
          </p:nvPr>
        </p:nvSpPr>
        <p:spPr/>
        <p:txBody>
          <a:bodyPr/>
          <a:lstStyle>
            <a:lvl1pPr>
              <a:defRPr>
                <a:solidFill>
                  <a:schemeClr val="tx2">
                    <a:lumMod val="8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843403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t>File Name</a:t>
            </a:r>
            <a:endParaRPr lang="en-US" dirty="0"/>
          </a:p>
        </p:txBody>
      </p:sp>
      <p:sp>
        <p:nvSpPr>
          <p:cNvPr id="6" name="Slide Number Placeholder 5"/>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39640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Background no graphics">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File Name</a:t>
            </a:r>
            <a:endParaRPr lang="en-US" dirty="0"/>
          </a:p>
        </p:txBody>
      </p:sp>
      <p:sp>
        <p:nvSpPr>
          <p:cNvPr id="3" name="Slide Number Placeholder 2"/>
          <p:cNvSpPr>
            <a:spLocks noGrp="1"/>
          </p:cNvSpPr>
          <p:nvPr>
            <p:ph type="sldNum" sz="quarter" idx="11"/>
          </p:nvPr>
        </p:nvSpPr>
        <p:spPr/>
        <p:txBody>
          <a:body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1303756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DF62B86-569C-4483-9DEC-542CDA88F101}" type="slidenum">
              <a:rPr lang="en-US" altLang="en-US"/>
              <a:pPr>
                <a:defRPr/>
              </a:pPr>
              <a:t>‹#›</a:t>
            </a:fld>
            <a:endParaRPr lang="en-US" altLang="en-US" dirty="0"/>
          </a:p>
        </p:txBody>
      </p:sp>
    </p:spTree>
    <p:extLst>
      <p:ext uri="{BB962C8B-B14F-4D97-AF65-F5344CB8AC3E}">
        <p14:creationId xmlns:p14="http://schemas.microsoft.com/office/powerpoint/2010/main" val="18895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70273" y="161934"/>
            <a:ext cx="11661315"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2"/>
          </p:nvPr>
        </p:nvSpPr>
        <p:spPr>
          <a:xfrm>
            <a:off x="609605" y="3200408"/>
            <a:ext cx="10972801"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10972800"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12" name="TextBox 11"/>
          <p:cNvSpPr txBox="1"/>
          <p:nvPr/>
        </p:nvSpPr>
        <p:spPr>
          <a:xfrm>
            <a:off x="609606" y="5516652"/>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Tree>
    <p:extLst>
      <p:ext uri="{BB962C8B-B14F-4D97-AF65-F5344CB8AC3E}">
        <p14:creationId xmlns:p14="http://schemas.microsoft.com/office/powerpoint/2010/main" val="372335573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 Bkgd 2 80% - No Disclaim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70273" y="161934"/>
            <a:ext cx="11661315"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2"/>
          </p:nvPr>
        </p:nvSpPr>
        <p:spPr>
          <a:xfrm>
            <a:off x="609603" y="3200408"/>
            <a:ext cx="10972799"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10972797"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Tree>
    <p:extLst>
      <p:ext uri="{BB962C8B-B14F-4D97-AF65-F5344CB8AC3E}">
        <p14:creationId xmlns:p14="http://schemas.microsoft.com/office/powerpoint/2010/main" val="1776330784"/>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Titl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70273" y="161934"/>
            <a:ext cx="11661315"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12" name="TextBox 11"/>
          <p:cNvSpPr txBox="1"/>
          <p:nvPr/>
        </p:nvSpPr>
        <p:spPr>
          <a:xfrm>
            <a:off x="609606" y="5516652"/>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8"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10"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13"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dirty="0" smtClean="0"/>
              <a:t>Click icon to add picture</a:t>
            </a:r>
            <a:endParaRPr lang="en-US" dirty="0"/>
          </a:p>
        </p:txBody>
      </p:sp>
    </p:spTree>
    <p:extLst>
      <p:ext uri="{BB962C8B-B14F-4D97-AF65-F5344CB8AC3E}">
        <p14:creationId xmlns:p14="http://schemas.microsoft.com/office/powerpoint/2010/main" val="2005833917"/>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Title - Bkgd 2 80% - No Disclaim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270273" y="161934"/>
            <a:ext cx="11661315"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7" name="Text Placeholder 8"/>
          <p:cNvSpPr>
            <a:spLocks noGrp="1"/>
          </p:cNvSpPr>
          <p:nvPr>
            <p:ph type="body" sz="quarter" idx="12"/>
          </p:nvPr>
        </p:nvSpPr>
        <p:spPr>
          <a:xfrm>
            <a:off x="609603" y="1447564"/>
            <a:ext cx="5486397" cy="3734036"/>
          </a:xfrm>
        </p:spPr>
        <p:txBody>
          <a:bodyPr/>
          <a:lstStyle>
            <a:lvl1pPr>
              <a:defRPr/>
            </a:lvl1pPr>
          </a:lstStyle>
          <a:p>
            <a:pPr lvl="0"/>
            <a:r>
              <a:rPr lang="en-US" smtClean="0"/>
              <a:t>Click to edit Master text styles</a:t>
            </a:r>
          </a:p>
        </p:txBody>
      </p:sp>
      <p:sp>
        <p:nvSpPr>
          <p:cNvPr id="8" name="Title 5"/>
          <p:cNvSpPr>
            <a:spLocks noGrp="1"/>
          </p:cNvSpPr>
          <p:nvPr>
            <p:ph type="title"/>
          </p:nvPr>
        </p:nvSpPr>
        <p:spPr>
          <a:xfrm>
            <a:off x="609601" y="419100"/>
            <a:ext cx="10972801" cy="876300"/>
          </a:xfrm>
        </p:spPr>
        <p:txBody>
          <a:bodyPr/>
          <a:lstStyle/>
          <a:p>
            <a:r>
              <a:rPr lang="en-US" smtClean="0"/>
              <a:t>Click to edit Master title style</a:t>
            </a:r>
            <a:endParaRPr lang="en-US"/>
          </a:p>
        </p:txBody>
      </p:sp>
      <p:sp>
        <p:nvSpPr>
          <p:cNvPr id="10" name="Picture Placeholder 16"/>
          <p:cNvSpPr>
            <a:spLocks noGrp="1" noChangeAspect="1"/>
          </p:cNvSpPr>
          <p:nvPr>
            <p:ph type="pic" sz="quarter" idx="13"/>
          </p:nvPr>
        </p:nvSpPr>
        <p:spPr>
          <a:xfrm>
            <a:off x="6248400" y="1447564"/>
            <a:ext cx="5334000" cy="3734036"/>
          </a:xfrm>
          <a:prstGeom prst="roundRect">
            <a:avLst>
              <a:gd name="adj" fmla="val 6491"/>
            </a:avLst>
          </a:prstGeom>
          <a:ln>
            <a:solidFill>
              <a:schemeClr val="tx2"/>
            </a:solidFill>
          </a:ln>
        </p:spPr>
        <p:style>
          <a:lnRef idx="2">
            <a:schemeClr val="accent1"/>
          </a:lnRef>
          <a:fillRef idx="1">
            <a:schemeClr val="lt1"/>
          </a:fillRef>
          <a:effectRef idx="0">
            <a:schemeClr val="accent1"/>
          </a:effectRef>
          <a:fontRef idx="none"/>
        </p:style>
        <p:txBody>
          <a:bodyPr/>
          <a:lstStyle>
            <a:lvl1pPr>
              <a:defRPr>
                <a:ln>
                  <a:solidFill>
                    <a:schemeClr val="tx2"/>
                  </a:solidFill>
                </a:ln>
              </a:defRPr>
            </a:lvl1pPr>
          </a:lstStyle>
          <a:p>
            <a:r>
              <a:rPr lang="en-US" dirty="0" smtClean="0"/>
              <a:t>Click icon to add picture</a:t>
            </a:r>
            <a:endParaRPr lang="en-US" dirty="0"/>
          </a:p>
        </p:txBody>
      </p:sp>
    </p:spTree>
    <p:extLst>
      <p:ext uri="{BB962C8B-B14F-4D97-AF65-F5344CB8AC3E}">
        <p14:creationId xmlns:p14="http://schemas.microsoft.com/office/powerpoint/2010/main" val="2144554186"/>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p:nvSpPr>
        <p:spPr>
          <a:xfrm>
            <a:off x="270273" y="161934"/>
            <a:ext cx="11661315"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p:cNvSpPr>
            <a:spLocks noGrp="1"/>
          </p:cNvSpPr>
          <p:nvPr>
            <p:ph type="body" sz="quarter" idx="12"/>
          </p:nvPr>
        </p:nvSpPr>
        <p:spPr>
          <a:xfrm>
            <a:off x="609603" y="3200408"/>
            <a:ext cx="10972799" cy="1562099"/>
          </a:xfrm>
        </p:spPr>
        <p:txBody>
          <a:bodyPr/>
          <a:lstStyle>
            <a:lvl1pPr>
              <a:defRPr/>
            </a:lvl1pPr>
          </a:lstStyle>
          <a:p>
            <a:pPr lvl="0"/>
            <a:r>
              <a:rPr lang="en-US" smtClean="0"/>
              <a:t>Click to edit Master text styles</a:t>
            </a:r>
          </a:p>
        </p:txBody>
      </p:sp>
      <p:sp>
        <p:nvSpPr>
          <p:cNvPr id="2" name="Title 1"/>
          <p:cNvSpPr>
            <a:spLocks noGrp="1"/>
          </p:cNvSpPr>
          <p:nvPr>
            <p:ph type="title"/>
          </p:nvPr>
        </p:nvSpPr>
        <p:spPr>
          <a:xfrm>
            <a:off x="609600" y="419100"/>
            <a:ext cx="10972797" cy="2552700"/>
          </a:xfrm>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lumMod val="50000"/>
                    <a:lumOff val="50000"/>
                  </a:schemeClr>
                </a:solidFill>
              </a:defRPr>
            </a:lvl1pPr>
          </a:lstStyle>
          <a:p>
            <a:pPr>
              <a:defRPr/>
            </a:pPr>
            <a:fld id="{D0039898-7CE0-4FD9-80A1-689901D0DBE0}" type="slidenum">
              <a:rPr lang="en-US" smtClean="0"/>
              <a:pPr>
                <a:defRPr/>
              </a:pPr>
              <a:t>‹#›</a:t>
            </a:fld>
            <a:endParaRPr lang="en-US" dirty="0"/>
          </a:p>
        </p:txBody>
      </p:sp>
      <p:sp>
        <p:nvSpPr>
          <p:cNvPr id="4" name="Footer Placeholder 3"/>
          <p:cNvSpPr>
            <a:spLocks noGrp="1"/>
          </p:cNvSpPr>
          <p:nvPr>
            <p:ph type="ftr" sz="quarter" idx="11"/>
          </p:nvPr>
        </p:nvSpPr>
        <p:spPr/>
        <p:txBody>
          <a:bodyPr/>
          <a:lstStyle>
            <a:lvl1pPr>
              <a:defRPr>
                <a:solidFill>
                  <a:schemeClr val="tx1">
                    <a:lumMod val="50000"/>
                    <a:lumOff val="50000"/>
                  </a:schemeClr>
                </a:solidFill>
              </a:defRPr>
            </a:lvl1pPr>
          </a:lstStyle>
          <a:p>
            <a:r>
              <a:rPr lang="en-US" dirty="0" smtClean="0"/>
              <a:t>File Name</a:t>
            </a:r>
            <a:endParaRPr lang="en-US" dirty="0"/>
          </a:p>
        </p:txBody>
      </p:sp>
      <p:sp>
        <p:nvSpPr>
          <p:cNvPr id="14" name="TextBox 13"/>
          <p:cNvSpPr txBox="1"/>
          <p:nvPr/>
        </p:nvSpPr>
        <p:spPr>
          <a:xfrm>
            <a:off x="609606" y="5525361"/>
            <a:ext cx="5755217" cy="300082"/>
          </a:xfrm>
          <a:prstGeom prst="rect">
            <a:avLst/>
          </a:prstGeom>
          <a:noFill/>
        </p:spPr>
        <p:txBody>
          <a:bodyPr wrap="square">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Tree>
    <p:extLst>
      <p:ext uri="{BB962C8B-B14F-4D97-AF65-F5344CB8AC3E}">
        <p14:creationId xmlns:p14="http://schemas.microsoft.com/office/powerpoint/2010/main" val="228822094"/>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tif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image" Target="../media/image4.tiff"/><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a:blip r:embed="rId18"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6349" y="0"/>
            <a:ext cx="12185651" cy="6858000"/>
          </a:xfrm>
          <a:prstGeom prst="rect">
            <a:avLst/>
          </a:prstGeom>
        </p:spPr>
      </p:pic>
      <p:pic>
        <p:nvPicPr>
          <p:cNvPr id="3" name="Picture 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811017" y="5655966"/>
            <a:ext cx="828311" cy="1054717"/>
          </a:xfrm>
          <a:prstGeom prst="rect">
            <a:avLst/>
          </a:prstGeom>
        </p:spPr>
      </p:pic>
      <p:sp>
        <p:nvSpPr>
          <p:cNvPr id="15" name="Slide Number Placeholder 5"/>
          <p:cNvSpPr>
            <a:spLocks noGrp="1"/>
          </p:cNvSpPr>
          <p:nvPr>
            <p:ph type="sldNum" sz="quarter" idx="4"/>
          </p:nvPr>
        </p:nvSpPr>
        <p:spPr>
          <a:xfrm>
            <a:off x="5446186" y="6356359"/>
            <a:ext cx="977900" cy="365125"/>
          </a:xfrm>
          <a:prstGeom prst="rect">
            <a:avLst/>
          </a:prstGeom>
        </p:spPr>
        <p:txBody>
          <a:bodyPr anchor="ctr"/>
          <a:lstStyle>
            <a:lvl1pPr algn="ctr">
              <a:defRPr sz="563">
                <a:solidFill>
                  <a:schemeClr val="bg1"/>
                </a:solidFill>
              </a:defRPr>
            </a:lvl1pPr>
          </a:lstStyle>
          <a:p>
            <a:fld id="{53DD4697-2CFA-4649-AD6E-2F56B6CE693C}" type="slidenum">
              <a:rPr lang="en-US" smtClean="0"/>
              <a:pPr/>
              <a:t>‹#›</a:t>
            </a:fld>
            <a:endParaRPr lang="en-US" dirty="0"/>
          </a:p>
        </p:txBody>
      </p:sp>
      <p:sp>
        <p:nvSpPr>
          <p:cNvPr id="18" name="Title Placeholder 17"/>
          <p:cNvSpPr>
            <a:spLocks noGrp="1"/>
          </p:cNvSpPr>
          <p:nvPr>
            <p:ph type="title"/>
          </p:nvPr>
        </p:nvSpPr>
        <p:spPr>
          <a:xfrm>
            <a:off x="609601" y="419100"/>
            <a:ext cx="10966883" cy="25527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9" name="Text Placeholder 18"/>
          <p:cNvSpPr>
            <a:spLocks noGrp="1"/>
          </p:cNvSpPr>
          <p:nvPr>
            <p:ph type="body" idx="1"/>
          </p:nvPr>
        </p:nvSpPr>
        <p:spPr>
          <a:xfrm>
            <a:off x="609601" y="3200400"/>
            <a:ext cx="10966883" cy="1562100"/>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
        <p:nvSpPr>
          <p:cNvPr id="20" name="Footer Placeholder 19"/>
          <p:cNvSpPr>
            <a:spLocks noGrp="1"/>
          </p:cNvSpPr>
          <p:nvPr>
            <p:ph type="ftr" sz="quarter" idx="3"/>
          </p:nvPr>
        </p:nvSpPr>
        <p:spPr>
          <a:xfrm>
            <a:off x="165103" y="6356359"/>
            <a:ext cx="4214284" cy="365125"/>
          </a:xfrm>
          <a:prstGeom prst="rect">
            <a:avLst/>
          </a:prstGeom>
        </p:spPr>
        <p:txBody>
          <a:bodyPr vert="horz" lIns="91440" tIns="45720" rIns="91440" bIns="45720" rtlCol="0" anchor="ctr"/>
          <a:lstStyle>
            <a:lvl1pPr algn="l">
              <a:defRPr sz="563">
                <a:solidFill>
                  <a:schemeClr val="bg1"/>
                </a:solidFill>
              </a:defRPr>
            </a:lvl1pPr>
          </a:lstStyle>
          <a:p>
            <a:r>
              <a:rPr lang="en-US" dirty="0" smtClean="0"/>
              <a:t>File Name</a:t>
            </a:r>
            <a:endParaRPr lang="en-US" dirty="0"/>
          </a:p>
        </p:txBody>
      </p:sp>
      <p:sp>
        <p:nvSpPr>
          <p:cNvPr id="25" name="Rectangle 2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217</a:t>
            </a:r>
          </a:p>
          <a:p>
            <a:pPr algn="ctr">
              <a:defRPr/>
            </a:pPr>
            <a:r>
              <a:rPr lang="en-US" sz="563" dirty="0" smtClean="0">
                <a:solidFill>
                  <a:schemeClr val="tx1"/>
                </a:solidFill>
              </a:rPr>
              <a:t>217</a:t>
            </a:r>
          </a:p>
          <a:p>
            <a:pPr algn="ctr">
              <a:defRPr/>
            </a:pPr>
            <a:r>
              <a:rPr lang="en-US" sz="563" dirty="0" smtClean="0">
                <a:solidFill>
                  <a:schemeClr val="tx1"/>
                </a:solidFill>
              </a:rPr>
              <a:t>217</a:t>
            </a:r>
            <a:endParaRPr lang="en-US" sz="563" dirty="0">
              <a:solidFill>
                <a:schemeClr val="tx1"/>
              </a:solidFill>
            </a:endParaRPr>
          </a:p>
        </p:txBody>
      </p:sp>
      <p:sp>
        <p:nvSpPr>
          <p:cNvPr id="26" name="Rectangle 2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200</a:t>
            </a:r>
          </a:p>
          <a:p>
            <a:pPr algn="ctr">
              <a:defRPr/>
            </a:pPr>
            <a:r>
              <a:rPr lang="en-US" sz="563" dirty="0" smtClean="0">
                <a:solidFill>
                  <a:schemeClr val="tx1"/>
                </a:solidFill>
              </a:rPr>
              <a:t>200</a:t>
            </a:r>
          </a:p>
          <a:p>
            <a:pPr algn="ctr">
              <a:defRPr/>
            </a:pPr>
            <a:r>
              <a:rPr lang="en-US" sz="563" dirty="0" smtClean="0">
                <a:solidFill>
                  <a:schemeClr val="tx1"/>
                </a:solidFill>
              </a:rPr>
              <a:t>200</a:t>
            </a:r>
            <a:endParaRPr lang="en-US" sz="563" dirty="0">
              <a:solidFill>
                <a:schemeClr val="tx1"/>
              </a:solidFill>
            </a:endParaRPr>
          </a:p>
        </p:txBody>
      </p:sp>
      <p:sp>
        <p:nvSpPr>
          <p:cNvPr id="27" name="Rectangle 2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255</a:t>
            </a:r>
          </a:p>
          <a:p>
            <a:pPr algn="ctr">
              <a:defRPr/>
            </a:pPr>
            <a:r>
              <a:rPr lang="en-US" sz="563" dirty="0" smtClean="0">
                <a:solidFill>
                  <a:schemeClr val="tx1"/>
                </a:solidFill>
              </a:rPr>
              <a:t>255</a:t>
            </a:r>
          </a:p>
          <a:p>
            <a:pPr algn="ctr">
              <a:defRPr/>
            </a:pPr>
            <a:r>
              <a:rPr lang="en-US" sz="563" dirty="0" smtClean="0">
                <a:solidFill>
                  <a:schemeClr val="tx1"/>
                </a:solidFill>
              </a:rPr>
              <a:t>255</a:t>
            </a:r>
            <a:endParaRPr lang="en-US" sz="563" dirty="0">
              <a:solidFill>
                <a:schemeClr val="tx1"/>
              </a:solidFill>
            </a:endParaRPr>
          </a:p>
        </p:txBody>
      </p:sp>
      <p:sp>
        <p:nvSpPr>
          <p:cNvPr id="28" name="Rectangle 2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bg1"/>
                </a:solidFill>
              </a:rPr>
              <a:t>0</a:t>
            </a:r>
          </a:p>
          <a:p>
            <a:pPr algn="ctr">
              <a:defRPr/>
            </a:pPr>
            <a:r>
              <a:rPr lang="en-US" sz="563" dirty="0" smtClean="0">
                <a:solidFill>
                  <a:schemeClr val="bg1"/>
                </a:solidFill>
              </a:rPr>
              <a:t>0</a:t>
            </a:r>
          </a:p>
          <a:p>
            <a:pPr algn="ctr">
              <a:defRPr/>
            </a:pPr>
            <a:r>
              <a:rPr lang="en-US" sz="563" dirty="0">
                <a:solidFill>
                  <a:schemeClr val="bg1"/>
                </a:solidFill>
              </a:rPr>
              <a:t>0</a:t>
            </a:r>
          </a:p>
        </p:txBody>
      </p:sp>
      <p:sp>
        <p:nvSpPr>
          <p:cNvPr id="29" name="Rectangle 2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163</a:t>
            </a:r>
          </a:p>
          <a:p>
            <a:pPr algn="ctr">
              <a:defRPr/>
            </a:pPr>
            <a:r>
              <a:rPr lang="en-US" sz="563" dirty="0" smtClean="0">
                <a:solidFill>
                  <a:schemeClr val="tx1"/>
                </a:solidFill>
              </a:rPr>
              <a:t>163</a:t>
            </a:r>
          </a:p>
          <a:p>
            <a:pPr algn="ctr">
              <a:defRPr/>
            </a:pPr>
            <a:r>
              <a:rPr lang="en-US" sz="563" dirty="0" smtClean="0">
                <a:solidFill>
                  <a:schemeClr val="tx1"/>
                </a:solidFill>
              </a:rPr>
              <a:t>163</a:t>
            </a:r>
            <a:endParaRPr lang="en-US" sz="563" dirty="0">
              <a:solidFill>
                <a:schemeClr val="tx1"/>
              </a:solidFill>
            </a:endParaRPr>
          </a:p>
        </p:txBody>
      </p:sp>
      <p:sp>
        <p:nvSpPr>
          <p:cNvPr id="30" name="Rectangle 2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bg1"/>
                </a:solidFill>
              </a:rPr>
              <a:t>131</a:t>
            </a:r>
          </a:p>
          <a:p>
            <a:pPr algn="ctr">
              <a:defRPr/>
            </a:pPr>
            <a:r>
              <a:rPr lang="en-US" sz="563" dirty="0" smtClean="0">
                <a:solidFill>
                  <a:schemeClr val="bg1"/>
                </a:solidFill>
              </a:rPr>
              <a:t>132</a:t>
            </a:r>
          </a:p>
          <a:p>
            <a:pPr algn="ctr">
              <a:defRPr/>
            </a:pPr>
            <a:r>
              <a:rPr lang="en-US" sz="563" dirty="0" smtClean="0">
                <a:solidFill>
                  <a:schemeClr val="bg1"/>
                </a:solidFill>
              </a:rPr>
              <a:t>122</a:t>
            </a:r>
            <a:endParaRPr lang="en-US" sz="563" dirty="0">
              <a:solidFill>
                <a:schemeClr val="bg1"/>
              </a:solidFill>
            </a:endParaRPr>
          </a:p>
        </p:txBody>
      </p:sp>
      <p:sp>
        <p:nvSpPr>
          <p:cNvPr id="31" name="Rectangle 30"/>
          <p:cNvSpPr/>
          <p:nvPr/>
        </p:nvSpPr>
        <p:spPr>
          <a:xfrm>
            <a:off x="4601633" y="2394599"/>
            <a:ext cx="745067"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239</a:t>
            </a:r>
          </a:p>
          <a:p>
            <a:pPr algn="ctr">
              <a:defRPr/>
            </a:pPr>
            <a:r>
              <a:rPr lang="en-US" sz="563" dirty="0" smtClean="0">
                <a:solidFill>
                  <a:schemeClr val="tx1"/>
                </a:solidFill>
              </a:rPr>
              <a:t>65</a:t>
            </a:r>
          </a:p>
          <a:p>
            <a:pPr algn="ctr">
              <a:defRPr/>
            </a:pPr>
            <a:r>
              <a:rPr lang="en-US" sz="563" dirty="0" smtClean="0">
                <a:solidFill>
                  <a:schemeClr val="tx1"/>
                </a:solidFill>
              </a:rPr>
              <a:t>53</a:t>
            </a:r>
            <a:endParaRPr lang="en-US" sz="563" dirty="0">
              <a:solidFill>
                <a:schemeClr val="tx1"/>
              </a:solidFill>
            </a:endParaRPr>
          </a:p>
        </p:txBody>
      </p:sp>
      <p:sp>
        <p:nvSpPr>
          <p:cNvPr id="32" name="Rectangle 3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110</a:t>
            </a:r>
          </a:p>
          <a:p>
            <a:pPr algn="ctr">
              <a:defRPr/>
            </a:pPr>
            <a:r>
              <a:rPr lang="en-US" sz="563" dirty="0" smtClean="0">
                <a:solidFill>
                  <a:schemeClr val="tx1"/>
                </a:solidFill>
              </a:rPr>
              <a:t>135</a:t>
            </a:r>
          </a:p>
          <a:p>
            <a:pPr algn="ctr">
              <a:defRPr/>
            </a:pPr>
            <a:r>
              <a:rPr lang="en-US" sz="563" dirty="0" smtClean="0">
                <a:solidFill>
                  <a:schemeClr val="tx1"/>
                </a:solidFill>
              </a:rPr>
              <a:t>120</a:t>
            </a:r>
            <a:endParaRPr lang="en-US" sz="563" dirty="0">
              <a:solidFill>
                <a:schemeClr val="tx1"/>
              </a:solidFill>
            </a:endParaRPr>
          </a:p>
        </p:txBody>
      </p:sp>
      <p:sp>
        <p:nvSpPr>
          <p:cNvPr id="33" name="Rectangle 3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112</a:t>
            </a:r>
          </a:p>
          <a:p>
            <a:pPr algn="ctr">
              <a:defRPr/>
            </a:pPr>
            <a:r>
              <a:rPr lang="en-US" sz="563" dirty="0" smtClean="0">
                <a:solidFill>
                  <a:schemeClr val="tx1"/>
                </a:solidFill>
              </a:rPr>
              <a:t>92</a:t>
            </a:r>
          </a:p>
          <a:p>
            <a:pPr algn="ctr">
              <a:defRPr/>
            </a:pPr>
            <a:r>
              <a:rPr lang="en-US" sz="563" dirty="0" smtClean="0">
                <a:solidFill>
                  <a:schemeClr val="tx1"/>
                </a:solidFill>
              </a:rPr>
              <a:t>56</a:t>
            </a:r>
            <a:endParaRPr lang="en-US" sz="563" dirty="0">
              <a:solidFill>
                <a:schemeClr val="tx1"/>
              </a:solidFill>
            </a:endParaRPr>
          </a:p>
        </p:txBody>
      </p:sp>
      <p:sp>
        <p:nvSpPr>
          <p:cNvPr id="34" name="Rectangle 3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62</a:t>
            </a:r>
          </a:p>
          <a:p>
            <a:pPr algn="ctr">
              <a:defRPr/>
            </a:pPr>
            <a:r>
              <a:rPr lang="en-US" sz="563" dirty="0" smtClean="0">
                <a:solidFill>
                  <a:schemeClr val="tx1"/>
                </a:solidFill>
              </a:rPr>
              <a:t>102</a:t>
            </a:r>
          </a:p>
          <a:p>
            <a:pPr algn="ctr">
              <a:defRPr/>
            </a:pPr>
            <a:r>
              <a:rPr lang="en-US" sz="563" dirty="0" smtClean="0">
                <a:solidFill>
                  <a:schemeClr val="tx1"/>
                </a:solidFill>
              </a:rPr>
              <a:t>130</a:t>
            </a:r>
            <a:endParaRPr lang="en-US" sz="563" dirty="0">
              <a:solidFill>
                <a:schemeClr val="tx1"/>
              </a:solidFill>
            </a:endParaRPr>
          </a:p>
        </p:txBody>
      </p:sp>
      <p:sp>
        <p:nvSpPr>
          <p:cNvPr id="35" name="Rectangle 3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bg1"/>
                </a:solidFill>
              </a:rPr>
              <a:t>102</a:t>
            </a:r>
          </a:p>
          <a:p>
            <a:pPr algn="ctr">
              <a:defRPr/>
            </a:pPr>
            <a:r>
              <a:rPr lang="en-US" sz="563" dirty="0" smtClean="0">
                <a:solidFill>
                  <a:schemeClr val="bg1"/>
                </a:solidFill>
              </a:rPr>
              <a:t>56</a:t>
            </a:r>
          </a:p>
          <a:p>
            <a:pPr algn="ctr">
              <a:defRPr/>
            </a:pPr>
            <a:r>
              <a:rPr lang="en-US" sz="563" dirty="0" smtClean="0">
                <a:solidFill>
                  <a:schemeClr val="bg1"/>
                </a:solidFill>
              </a:rPr>
              <a:t>48</a:t>
            </a:r>
            <a:endParaRPr lang="en-US" sz="563" dirty="0">
              <a:solidFill>
                <a:schemeClr val="bg1"/>
              </a:solidFill>
            </a:endParaRPr>
          </a:p>
        </p:txBody>
      </p:sp>
      <p:sp>
        <p:nvSpPr>
          <p:cNvPr id="36" name="Rectangle 3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130</a:t>
            </a:r>
          </a:p>
          <a:p>
            <a:pPr algn="ctr">
              <a:defRPr/>
            </a:pPr>
            <a:r>
              <a:rPr lang="en-US" sz="563" dirty="0" smtClean="0">
                <a:solidFill>
                  <a:schemeClr val="tx1"/>
                </a:solidFill>
              </a:rPr>
              <a:t>120</a:t>
            </a:r>
          </a:p>
          <a:p>
            <a:pPr algn="ctr">
              <a:defRPr/>
            </a:pPr>
            <a:r>
              <a:rPr lang="en-US" sz="563" dirty="0" smtClean="0">
                <a:solidFill>
                  <a:schemeClr val="tx1"/>
                </a:solidFill>
              </a:rPr>
              <a:t>111</a:t>
            </a:r>
            <a:endParaRPr lang="en-US" sz="563" dirty="0">
              <a:solidFill>
                <a:schemeClr val="tx1"/>
              </a:solidFill>
            </a:endParaRPr>
          </a:p>
        </p:txBody>
      </p:sp>
      <p:sp>
        <p:nvSpPr>
          <p:cNvPr id="37" name="Rectangle 3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237</a:t>
            </a:r>
          </a:p>
          <a:p>
            <a:pPr algn="ctr">
              <a:defRPr/>
            </a:pPr>
            <a:r>
              <a:rPr lang="en-US" sz="563" dirty="0" smtClean="0">
                <a:solidFill>
                  <a:schemeClr val="tx1"/>
                </a:solidFill>
              </a:rPr>
              <a:t>237</a:t>
            </a:r>
          </a:p>
          <a:p>
            <a:pPr algn="ctr">
              <a:defRPr/>
            </a:pPr>
            <a:r>
              <a:rPr lang="en-US" sz="563" dirty="0" smtClean="0">
                <a:solidFill>
                  <a:schemeClr val="tx1"/>
                </a:solidFill>
              </a:rPr>
              <a:t>237</a:t>
            </a:r>
            <a:endParaRPr lang="en-US" sz="563" dirty="0">
              <a:solidFill>
                <a:schemeClr val="tx1"/>
              </a:solidFill>
            </a:endParaRPr>
          </a:p>
        </p:txBody>
      </p:sp>
      <p:sp>
        <p:nvSpPr>
          <p:cNvPr id="54" name="Rectangle 53"/>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80</a:t>
            </a:r>
          </a:p>
          <a:p>
            <a:pPr algn="ctr">
              <a:defRPr/>
            </a:pPr>
            <a:r>
              <a:rPr lang="en-US" sz="563" dirty="0" smtClean="0">
                <a:solidFill>
                  <a:schemeClr val="tx1"/>
                </a:solidFill>
              </a:rPr>
              <a:t>119</a:t>
            </a:r>
          </a:p>
          <a:p>
            <a:pPr algn="ctr">
              <a:defRPr/>
            </a:pPr>
            <a:r>
              <a:rPr lang="en-US" sz="563" dirty="0" smtClean="0">
                <a:solidFill>
                  <a:schemeClr val="tx1"/>
                </a:solidFill>
              </a:rPr>
              <a:t>27</a:t>
            </a:r>
            <a:endParaRPr lang="en-US" sz="563" dirty="0">
              <a:solidFill>
                <a:schemeClr val="tx1"/>
              </a:solidFill>
            </a:endParaRPr>
          </a:p>
        </p:txBody>
      </p:sp>
      <p:sp>
        <p:nvSpPr>
          <p:cNvPr id="55" name="Rectangle 54"/>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tx1"/>
                </a:solidFill>
              </a:rPr>
              <a:t>252</a:t>
            </a:r>
          </a:p>
          <a:p>
            <a:pPr algn="ctr">
              <a:defRPr/>
            </a:pPr>
            <a:r>
              <a:rPr lang="en-US" sz="563" dirty="0" smtClean="0">
                <a:solidFill>
                  <a:schemeClr val="tx1"/>
                </a:solidFill>
              </a:rPr>
              <a:t>174</a:t>
            </a:r>
          </a:p>
          <a:p>
            <a:pPr algn="ctr">
              <a:defRPr/>
            </a:pPr>
            <a:r>
              <a:rPr lang="en-US" sz="563" dirty="0" smtClean="0">
                <a:solidFill>
                  <a:schemeClr val="tx1"/>
                </a:solidFill>
              </a:rPr>
              <a:t>.59</a:t>
            </a:r>
            <a:endParaRPr lang="en-US" sz="563" dirty="0">
              <a:solidFill>
                <a:schemeClr val="tx1"/>
              </a:solidFill>
            </a:endParaRPr>
          </a:p>
        </p:txBody>
      </p:sp>
      <p:pic>
        <p:nvPicPr>
          <p:cNvPr id="58" name="Picture 6"/>
          <p:cNvPicPr>
            <a:picLocks noChangeAspect="1"/>
          </p:cNvPicPr>
          <p:nvPr/>
        </p:nvPicPr>
        <p:blipFill>
          <a:blip r:embed="rId20"/>
          <a:srcRect/>
          <a:stretch>
            <a:fillRect/>
          </a:stretch>
        </p:blipFill>
        <p:spPr bwMode="auto">
          <a:xfrm>
            <a:off x="6079067" y="3416309"/>
            <a:ext cx="25400" cy="3175"/>
          </a:xfrm>
          <a:prstGeom prst="rect">
            <a:avLst/>
          </a:prstGeom>
          <a:noFill/>
          <a:ln w="9525">
            <a:noFill/>
            <a:miter lim="800000"/>
            <a:headEnd/>
            <a:tailEnd/>
          </a:ln>
        </p:spPr>
      </p:pic>
      <p:pic>
        <p:nvPicPr>
          <p:cNvPr id="46" name="Picture 45"/>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277309" y="5619575"/>
            <a:ext cx="1385371" cy="1117093"/>
          </a:xfrm>
          <a:prstGeom prst="rect">
            <a:avLst/>
          </a:prstGeom>
        </p:spPr>
      </p:pic>
      <p:sp>
        <p:nvSpPr>
          <p:cNvPr id="38" name="Rectangle 37"/>
          <p:cNvSpPr/>
          <p:nvPr userDrawn="1"/>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dirty="0" smtClean="0">
                <a:solidFill>
                  <a:schemeClr val="bg1"/>
                </a:solidFill>
              </a:rPr>
              <a:t>83</a:t>
            </a:r>
          </a:p>
          <a:p>
            <a:pPr algn="ctr">
              <a:defRPr/>
            </a:pPr>
            <a:r>
              <a:rPr lang="en-US" sz="563" dirty="0" smtClean="0">
                <a:solidFill>
                  <a:schemeClr val="bg1"/>
                </a:solidFill>
              </a:rPr>
              <a:t>36</a:t>
            </a:r>
          </a:p>
          <a:p>
            <a:pPr algn="ctr">
              <a:defRPr/>
            </a:pPr>
            <a:r>
              <a:rPr lang="en-US" sz="563" dirty="0" smtClean="0">
                <a:solidFill>
                  <a:schemeClr val="bg1"/>
                </a:solidFill>
              </a:rPr>
              <a:t>118</a:t>
            </a:r>
            <a:endParaRPr lang="en-US" sz="563" dirty="0">
              <a:solidFill>
                <a:schemeClr val="bg1"/>
              </a:solidFill>
            </a:endParaRPr>
          </a:p>
        </p:txBody>
      </p:sp>
    </p:spTree>
    <p:extLst>
      <p:ext uri="{BB962C8B-B14F-4D97-AF65-F5344CB8AC3E}">
        <p14:creationId xmlns:p14="http://schemas.microsoft.com/office/powerpoint/2010/main" val="21076783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98" r:id="rId3"/>
    <p:sldLayoutId id="2147483799" r:id="rId4"/>
    <p:sldLayoutId id="2147483721" r:id="rId5"/>
    <p:sldLayoutId id="2147483722" r:id="rId6"/>
    <p:sldLayoutId id="2147483800" r:id="rId7"/>
    <p:sldLayoutId id="2147483801" r:id="rId8"/>
    <p:sldLayoutId id="2147483723" r:id="rId9"/>
    <p:sldLayoutId id="2147483724" r:id="rId10"/>
    <p:sldLayoutId id="2147483802" r:id="rId11"/>
    <p:sldLayoutId id="2147483803" r:id="rId12"/>
    <p:sldLayoutId id="2147483725" r:id="rId13"/>
    <p:sldLayoutId id="2147483726" r:id="rId14"/>
    <p:sldLayoutId id="2147483804" r:id="rId15"/>
    <p:sldLayoutId id="2147483805" r:id="rId16"/>
  </p:sldLayoutIdLst>
  <p:hf hdr="0" ftr="0" dt="0"/>
  <p:txStyles>
    <p:titleStyle>
      <a:lvl1pPr algn="l" defTabSz="514350" rtl="0" eaLnBrk="1" latinLnBrk="0" hangingPunct="1">
        <a:lnSpc>
          <a:spcPct val="100000"/>
        </a:lnSpc>
        <a:spcBef>
          <a:spcPct val="0"/>
        </a:spcBef>
        <a:buNone/>
        <a:defRPr sz="30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514350" rtl="0" eaLnBrk="1" latinLnBrk="0" hangingPunct="1">
        <a:lnSpc>
          <a:spcPct val="90000"/>
        </a:lnSpc>
        <a:spcBef>
          <a:spcPts val="563"/>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userDrawn="1">
          <p15:clr>
            <a:srgbClr val="5ACBF0"/>
          </p15:clr>
        </p15:guide>
        <p15:guide id="2" pos="12971" userDrawn="1">
          <p15:clr>
            <a:srgbClr val="5ACBF0"/>
          </p15:clr>
        </p15:guide>
        <p15:guide id="3" pos="7296"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29"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ounded Rectangle 10"/>
          <p:cNvSpPr/>
          <p:nvPr/>
        </p:nvSpPr>
        <p:spPr>
          <a:xfrm>
            <a:off x="245542" y="165467"/>
            <a:ext cx="11716335" cy="6545212"/>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slide</a:t>
            </a:r>
          </a:p>
        </p:txBody>
      </p:sp>
      <p:sp>
        <p:nvSpPr>
          <p:cNvPr id="1030" name="Text Placeholder 2"/>
          <p:cNvSpPr>
            <a:spLocks noGrp="1"/>
          </p:cNvSpPr>
          <p:nvPr>
            <p:ph type="body" idx="1"/>
          </p:nvPr>
        </p:nvSpPr>
        <p:spPr bwMode="auto">
          <a:xfrm>
            <a:off x="406400" y="1233932"/>
            <a:ext cx="11176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033" name="Picture 6"/>
          <p:cNvPicPr>
            <a:picLocks noChangeAspect="1"/>
          </p:cNvPicPr>
          <p:nvPr/>
        </p:nvPicPr>
        <p:blipFill>
          <a:blip r:embed="rId30"/>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811017" y="5655966"/>
            <a:ext cx="828311" cy="1054717"/>
          </a:xfrm>
          <a:prstGeom prst="rect">
            <a:avLst/>
          </a:prstGeom>
        </p:spPr>
      </p:pic>
      <p:pic>
        <p:nvPicPr>
          <p:cNvPr id="15" name="Picture 14"/>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9277309" y="5619575"/>
            <a:ext cx="1385371" cy="1117093"/>
          </a:xfrm>
          <a:prstGeom prst="rect">
            <a:avLst/>
          </a:prstGeom>
        </p:spPr>
      </p:pic>
      <p:sp>
        <p:nvSpPr>
          <p:cNvPr id="16" name="Footer Placeholder 7"/>
          <p:cNvSpPr>
            <a:spLocks noGrp="1"/>
          </p:cNvSpPr>
          <p:nvPr>
            <p:ph type="ftr" sz="quarter" idx="3"/>
          </p:nvPr>
        </p:nvSpPr>
        <p:spPr>
          <a:xfrm>
            <a:off x="419718" y="6425806"/>
            <a:ext cx="3877964" cy="241214"/>
          </a:xfrm>
          <a:prstGeom prst="rect">
            <a:avLst/>
          </a:prstGeom>
        </p:spPr>
        <p:txBody>
          <a:bodyPr vert="horz" lIns="91440" tIns="45720" rIns="91440" bIns="45720" rtlCol="0" anchor="ctr"/>
          <a:lstStyle>
            <a:lvl1pPr algn="l">
              <a:defRPr sz="563">
                <a:solidFill>
                  <a:schemeClr val="tx1">
                    <a:lumMod val="75000"/>
                    <a:lumOff val="25000"/>
                  </a:schemeClr>
                </a:solidFill>
              </a:defRPr>
            </a:lvl1pPr>
          </a:lstStyle>
          <a:p>
            <a:r>
              <a:rPr lang="en-US" dirty="0" smtClean="0"/>
              <a:t>File Name</a:t>
            </a:r>
            <a:endParaRPr lang="en-US" dirty="0"/>
          </a:p>
        </p:txBody>
      </p:sp>
      <p:sp>
        <p:nvSpPr>
          <p:cNvPr id="17" name="Slide Number Placeholder 2"/>
          <p:cNvSpPr>
            <a:spLocks noGrp="1"/>
          </p:cNvSpPr>
          <p:nvPr>
            <p:ph type="sldNum" sz="quarter" idx="4"/>
          </p:nvPr>
        </p:nvSpPr>
        <p:spPr>
          <a:xfrm>
            <a:off x="5446186" y="6425806"/>
            <a:ext cx="977900" cy="241214"/>
          </a:xfrm>
          <a:prstGeom prst="rect">
            <a:avLst/>
          </a:prstGeom>
        </p:spPr>
        <p:txBody>
          <a:bodyPr anchor="ctr"/>
          <a:lstStyle>
            <a:lvl1pPr algn="ctr">
              <a:defRPr sz="563">
                <a:solidFill>
                  <a:schemeClr val="tx1">
                    <a:lumMod val="75000"/>
                    <a:lumOff val="25000"/>
                  </a:schemeClr>
                </a:solidFill>
              </a:defRPr>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48923791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97" r:id="rId11"/>
    <p:sldLayoutId id="2147483759" r:id="rId12"/>
    <p:sldLayoutId id="2147483760" r:id="rId13"/>
    <p:sldLayoutId id="2147483761" r:id="rId14"/>
    <p:sldLayoutId id="2147483762" r:id="rId15"/>
    <p:sldLayoutId id="2147483796"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806" r:id="rId27"/>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881" indent="-192881"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89322" indent="-160735"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514350" indent="-1285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771525" indent="-1285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1028700" indent="-1285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296" userDrawn="1">
          <p15:clr>
            <a:srgbClr val="5ACBF0"/>
          </p15:clr>
        </p15:guide>
        <p15:guide id="2" pos="12971" userDrawn="1">
          <p15:clr>
            <a:srgbClr val="5ACBF0"/>
          </p15:clr>
        </p15:guide>
        <p15:guide id="3" pos="256"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3.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hyperlink" Target="http://www.nww.usace.army.mil/" TargetMode="External"/><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prstGeom prst="rect">
            <a:avLst/>
          </a:prstGeom>
        </p:spPr>
        <p:txBody>
          <a:bodyPr/>
          <a:lstStyle/>
          <a:p>
            <a:fld id="{0D0E9D3B-CB56-40AE-B0A9-8DA5E1AEFDB7}" type="slidenum">
              <a:rPr lang="en-US" smtClean="0"/>
              <a:pPr/>
              <a:t>1</a:t>
            </a:fld>
            <a:endParaRPr lang="en-US" dirty="0"/>
          </a:p>
        </p:txBody>
      </p:sp>
      <p:sp>
        <p:nvSpPr>
          <p:cNvPr id="33" name="Text Placeholder 32"/>
          <p:cNvSpPr>
            <a:spLocks noGrp="1"/>
          </p:cNvSpPr>
          <p:nvPr>
            <p:ph type="body" sz="quarter" idx="12"/>
          </p:nvPr>
        </p:nvSpPr>
        <p:spPr>
          <a:xfrm>
            <a:off x="609603" y="1447564"/>
            <a:ext cx="5429247" cy="3734036"/>
          </a:xfrm>
        </p:spPr>
        <p:txBody>
          <a:bodyPr>
            <a:normAutofit lnSpcReduction="10000"/>
          </a:bodyPr>
          <a:lstStyle/>
          <a:p>
            <a:r>
              <a:rPr lang="en-US" b="1" dirty="0" smtClean="0"/>
              <a:t>Public Scoping Meeting</a:t>
            </a:r>
          </a:p>
          <a:p>
            <a:r>
              <a:rPr lang="en-US" dirty="0" smtClean="0"/>
              <a:t>Clarkston, WA  - March 22, 2017</a:t>
            </a:r>
          </a:p>
          <a:p>
            <a:r>
              <a:rPr lang="en-US" dirty="0" smtClean="0"/>
              <a:t>Pullman, WA - March 23, 2017</a:t>
            </a:r>
          </a:p>
          <a:p>
            <a:endParaRPr lang="en-US" dirty="0"/>
          </a:p>
          <a:p>
            <a:endParaRPr lang="en-US" dirty="0" smtClean="0"/>
          </a:p>
          <a:p>
            <a:endParaRPr lang="en-US" dirty="0" smtClean="0"/>
          </a:p>
          <a:p>
            <a:endParaRPr lang="en-US" dirty="0"/>
          </a:p>
          <a:p>
            <a:pPr>
              <a:spcBef>
                <a:spcPts val="0"/>
              </a:spcBef>
            </a:pPr>
            <a:endParaRPr lang="en-US" dirty="0" smtClean="0"/>
          </a:p>
          <a:p>
            <a:pPr>
              <a:spcBef>
                <a:spcPts val="300"/>
              </a:spcBef>
            </a:pPr>
            <a:r>
              <a:rPr lang="en-US" dirty="0" smtClean="0"/>
              <a:t>Jason Achziger</a:t>
            </a:r>
          </a:p>
          <a:p>
            <a:pPr>
              <a:spcBef>
                <a:spcPts val="300"/>
              </a:spcBef>
            </a:pPr>
            <a:r>
              <a:rPr lang="en-US" dirty="0" smtClean="0"/>
              <a:t>Lower Granite Natural Resources Manager</a:t>
            </a:r>
          </a:p>
          <a:p>
            <a:pPr>
              <a:spcBef>
                <a:spcPts val="300"/>
              </a:spcBef>
            </a:pPr>
            <a:endParaRPr lang="en-US" sz="1200" dirty="0"/>
          </a:p>
          <a:p>
            <a:pPr>
              <a:spcBef>
                <a:spcPts val="300"/>
              </a:spcBef>
            </a:pPr>
            <a:r>
              <a:rPr lang="en-US" dirty="0" smtClean="0"/>
              <a:t>Chris Alford</a:t>
            </a:r>
          </a:p>
          <a:p>
            <a:pPr>
              <a:spcBef>
                <a:spcPts val="300"/>
              </a:spcBef>
            </a:pPr>
            <a:r>
              <a:rPr lang="en-US" dirty="0" smtClean="0"/>
              <a:t>Senior Natural Resources Specialist</a:t>
            </a:r>
            <a:endParaRPr lang="en-US" dirty="0"/>
          </a:p>
        </p:txBody>
      </p:sp>
      <p:sp>
        <p:nvSpPr>
          <p:cNvPr id="6" name="Title 5"/>
          <p:cNvSpPr>
            <a:spLocks noGrp="1"/>
          </p:cNvSpPr>
          <p:nvPr>
            <p:ph type="title"/>
          </p:nvPr>
        </p:nvSpPr>
        <p:spPr/>
        <p:txBody>
          <a:bodyPr>
            <a:normAutofit/>
          </a:bodyPr>
          <a:lstStyle/>
          <a:p>
            <a:r>
              <a:rPr lang="en-US" sz="3600" dirty="0" smtClean="0"/>
              <a:t>Lower granite master plan revision</a:t>
            </a:r>
            <a:endParaRPr lang="en-US" sz="3600" dirty="0"/>
          </a:p>
        </p:txBody>
      </p:sp>
      <p:pic>
        <p:nvPicPr>
          <p:cNvPr id="35" name="Picture Placeholder 3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6426043" y="1447564"/>
            <a:ext cx="4978714" cy="3734036"/>
          </a:xfrm>
        </p:spPr>
      </p:pic>
    </p:spTree>
    <p:extLst>
      <p:ext uri="{BB962C8B-B14F-4D97-AF65-F5344CB8AC3E}">
        <p14:creationId xmlns:p14="http://schemas.microsoft.com/office/powerpoint/2010/main" val="1444789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8600" y="166878"/>
            <a:ext cx="11734800" cy="804672"/>
          </a:xfrm>
        </p:spPr>
        <p:txBody>
          <a:bodyPr/>
          <a:lstStyle/>
          <a:p>
            <a:pPr algn="ctr" eaLnBrk="1" hangingPunct="1"/>
            <a:r>
              <a:rPr lang="en-US" altLang="en-US" sz="3600" dirty="0"/>
              <a:t>Land Classifications</a:t>
            </a:r>
          </a:p>
        </p:txBody>
      </p:sp>
      <p:sp>
        <p:nvSpPr>
          <p:cNvPr id="17411" name="Rectangle 3"/>
          <p:cNvSpPr>
            <a:spLocks noGrp="1" noChangeArrowheads="1"/>
          </p:cNvSpPr>
          <p:nvPr>
            <p:ph type="body" idx="1"/>
          </p:nvPr>
        </p:nvSpPr>
        <p:spPr>
          <a:xfrm>
            <a:off x="3695700" y="1137685"/>
            <a:ext cx="7886700" cy="3705778"/>
          </a:xfrm>
        </p:spPr>
        <p:txBody>
          <a:bodyPr/>
          <a:lstStyle/>
          <a:p>
            <a:pPr marL="0" indent="0"/>
            <a:r>
              <a:rPr lang="en-US" altLang="en-US" sz="3200" b="1" dirty="0"/>
              <a:t>Operations </a:t>
            </a:r>
            <a:r>
              <a:rPr lang="en-US" altLang="en-US" sz="3200" b="1" dirty="0" smtClean="0"/>
              <a:t>– </a:t>
            </a:r>
            <a:r>
              <a:rPr lang="en-US" altLang="en-US" sz="3200" dirty="0" smtClean="0"/>
              <a:t>This </a:t>
            </a:r>
            <a:r>
              <a:rPr lang="en-US" altLang="en-US" sz="3200" dirty="0"/>
              <a:t>classification category should include those lands required for the dam. spillway, switchyard, </a:t>
            </a:r>
            <a:r>
              <a:rPr lang="en-US" altLang="en-US" sz="3200" dirty="0" smtClean="0"/>
              <a:t>offices</a:t>
            </a:r>
            <a:r>
              <a:rPr lang="en-US" altLang="en-US" sz="3200" dirty="0"/>
              <a:t>, maintenance </a:t>
            </a:r>
            <a:r>
              <a:rPr lang="en-US" altLang="en-US" sz="3200" dirty="0" smtClean="0"/>
              <a:t>facilities</a:t>
            </a:r>
            <a:r>
              <a:rPr lang="en-US" altLang="en-US" sz="3200" dirty="0"/>
              <a:t>, and other </a:t>
            </a:r>
            <a:r>
              <a:rPr lang="en-US" altLang="en-US" sz="3200" dirty="0" smtClean="0"/>
              <a:t>areas </a:t>
            </a:r>
            <a:r>
              <a:rPr lang="en-US" altLang="en-US" sz="3200" dirty="0"/>
              <a:t>that are used </a:t>
            </a:r>
            <a:r>
              <a:rPr lang="en-US" altLang="en-US" sz="3200" dirty="0" smtClean="0"/>
              <a:t>solely </a:t>
            </a:r>
            <a:r>
              <a:rPr lang="en-US" altLang="en-US" sz="3200" dirty="0"/>
              <a:t>for project </a:t>
            </a:r>
            <a:r>
              <a:rPr lang="en-US" altLang="en-US" sz="3200" dirty="0" smtClean="0"/>
              <a:t>operations</a:t>
            </a:r>
            <a:r>
              <a:rPr lang="en-US" altLang="en-US" sz="3200" dirty="0"/>
              <a:t>. </a:t>
            </a:r>
          </a:p>
          <a:p>
            <a:pPr marL="0" indent="0"/>
            <a:endParaRPr lang="en-US" altLang="en-US" sz="1800" dirty="0"/>
          </a:p>
          <a:p>
            <a:pPr marL="0" indent="0"/>
            <a:endParaRPr lang="en-US" altLang="en-US" sz="1800" dirty="0"/>
          </a:p>
          <a:p>
            <a:pPr marL="0" indent="0"/>
            <a:endParaRPr lang="en-US" altLang="en-US" sz="1800" dirty="0"/>
          </a:p>
          <a:p>
            <a:pPr marL="0" indent="0"/>
            <a:endParaRPr lang="en-US" altLang="en-US" sz="1800" dirty="0"/>
          </a:p>
        </p:txBody>
      </p:sp>
      <p:pic>
        <p:nvPicPr>
          <p:cNvPr id="2" name="Picture 1"/>
          <p:cNvPicPr>
            <a:picLocks noChangeAspect="1"/>
          </p:cNvPicPr>
          <p:nvPr/>
        </p:nvPicPr>
        <p:blipFill>
          <a:blip r:embed="rId2" cstate="print">
            <a:lum contrast="-3000"/>
            <a:extLst>
              <a:ext uri="{28A0092B-C50C-407E-A947-70E740481C1C}">
                <a14:useLocalDpi xmlns:a14="http://schemas.microsoft.com/office/drawing/2010/main" val="0"/>
              </a:ext>
            </a:extLst>
          </a:blip>
          <a:stretch>
            <a:fillRect/>
          </a:stretch>
        </p:blipFill>
        <p:spPr>
          <a:xfrm>
            <a:off x="495301" y="1257300"/>
            <a:ext cx="2871788" cy="3829050"/>
          </a:xfrm>
          <a:prstGeom prst="rect">
            <a:avLst/>
          </a:prstGeom>
          <a:ln>
            <a:solidFill>
              <a:srgbClr val="000000"/>
            </a:solidFill>
          </a:ln>
          <a:effectLst>
            <a:outerShdw blurRad="292100" dist="139700" dir="2700000" algn="ctr" rotWithShape="0">
              <a:srgbClr val="000000">
                <a:alpha val="50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1111" b="4445"/>
          <a:stretch/>
        </p:blipFill>
        <p:spPr>
          <a:xfrm>
            <a:off x="2495550" y="3943350"/>
            <a:ext cx="3943350" cy="2542382"/>
          </a:xfrm>
          <a:prstGeom prst="rect">
            <a:avLst/>
          </a:prstGeom>
          <a:ln>
            <a:solidFill>
              <a:srgbClr val="000000"/>
            </a:solidFill>
          </a:ln>
          <a:effectLst>
            <a:outerShdw blurRad="292100" dist="139700" dir="2700000" algn="ctr" rotWithShape="0">
              <a:srgbClr val="000000">
                <a:alpha val="50000"/>
              </a:srgbClr>
            </a:outerShdw>
          </a:effectLst>
        </p:spPr>
      </p:pic>
    </p:spTree>
    <p:extLst>
      <p:ext uri="{BB962C8B-B14F-4D97-AF65-F5344CB8AC3E}">
        <p14:creationId xmlns:p14="http://schemas.microsoft.com/office/powerpoint/2010/main" val="41349770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9815" t="677" b="39356"/>
          <a:stretch/>
        </p:blipFill>
        <p:spPr bwMode="auto">
          <a:xfrm>
            <a:off x="7239000" y="1223623"/>
            <a:ext cx="4179967" cy="2776877"/>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434" name="Rectangle 2"/>
          <p:cNvSpPr>
            <a:spLocks noGrp="1" noChangeArrowheads="1"/>
          </p:cNvSpPr>
          <p:nvPr>
            <p:ph type="title"/>
          </p:nvPr>
        </p:nvSpPr>
        <p:spPr>
          <a:xfrm>
            <a:off x="228600" y="166878"/>
            <a:ext cx="11734800" cy="804672"/>
          </a:xfrm>
        </p:spPr>
        <p:txBody>
          <a:bodyPr/>
          <a:lstStyle/>
          <a:p>
            <a:pPr algn="ctr" eaLnBrk="1" hangingPunct="1"/>
            <a:r>
              <a:rPr lang="en-US" altLang="en-US" sz="3600" dirty="0"/>
              <a:t>Land Classifications</a:t>
            </a:r>
          </a:p>
        </p:txBody>
      </p:sp>
      <p:sp>
        <p:nvSpPr>
          <p:cNvPr id="18435" name="Rectangle 3"/>
          <p:cNvSpPr>
            <a:spLocks noGrp="1" noChangeArrowheads="1"/>
          </p:cNvSpPr>
          <p:nvPr>
            <p:ph type="body" idx="1"/>
          </p:nvPr>
        </p:nvSpPr>
        <p:spPr>
          <a:xfrm>
            <a:off x="495300" y="1142999"/>
            <a:ext cx="11087100" cy="3751263"/>
          </a:xfrm>
        </p:spPr>
        <p:txBody>
          <a:bodyPr/>
          <a:lstStyle/>
          <a:p>
            <a:pPr marL="0" indent="0">
              <a:spcBef>
                <a:spcPts val="0"/>
              </a:spcBef>
            </a:pPr>
            <a:r>
              <a:rPr lang="en-US" altLang="en-US" sz="3200" b="1" dirty="0" smtClean="0"/>
              <a:t>High-Density </a:t>
            </a:r>
            <a:r>
              <a:rPr lang="en-US" altLang="en-US" sz="3200" b="1" dirty="0"/>
              <a:t>Recreation </a:t>
            </a:r>
            <a:endParaRPr lang="en-US" altLang="en-US" sz="3200" b="1" dirty="0" smtClean="0"/>
          </a:p>
          <a:p>
            <a:pPr marL="0" indent="0">
              <a:spcBef>
                <a:spcPts val="0"/>
              </a:spcBef>
            </a:pPr>
            <a:r>
              <a:rPr lang="en-US" altLang="en-US" sz="3200" b="1" dirty="0" smtClean="0"/>
              <a:t>–</a:t>
            </a:r>
            <a:r>
              <a:rPr lang="en-US" altLang="en-US" sz="3200" dirty="0" smtClean="0"/>
              <a:t> Land </a:t>
            </a:r>
            <a:r>
              <a:rPr lang="en-US" altLang="en-US" sz="3200" dirty="0"/>
              <a:t>developed for intensive </a:t>
            </a:r>
            <a:endParaRPr lang="en-US" altLang="en-US" sz="3200" dirty="0" smtClean="0"/>
          </a:p>
          <a:p>
            <a:pPr marL="0" indent="0">
              <a:spcBef>
                <a:spcPts val="0"/>
              </a:spcBef>
            </a:pPr>
            <a:r>
              <a:rPr lang="en-US" altLang="en-US" sz="3200" dirty="0" smtClean="0"/>
              <a:t>recreational </a:t>
            </a:r>
            <a:r>
              <a:rPr lang="en-US" altLang="en-US" sz="3200" dirty="0"/>
              <a:t>activities by </a:t>
            </a:r>
            <a:r>
              <a:rPr lang="en-US" altLang="en-US" sz="3200" dirty="0" smtClean="0"/>
              <a:t>the </a:t>
            </a:r>
          </a:p>
          <a:p>
            <a:pPr marL="0" indent="0">
              <a:spcBef>
                <a:spcPts val="0"/>
              </a:spcBef>
            </a:pPr>
            <a:r>
              <a:rPr lang="en-US" altLang="en-US" sz="3200" dirty="0" smtClean="0"/>
              <a:t>visiting public</a:t>
            </a:r>
            <a:r>
              <a:rPr lang="en-US" altLang="en-US" sz="3200" dirty="0"/>
              <a:t>, </a:t>
            </a:r>
            <a:r>
              <a:rPr lang="en-US" altLang="en-US" sz="3200" dirty="0" smtClean="0"/>
              <a:t>including developed </a:t>
            </a:r>
          </a:p>
          <a:p>
            <a:pPr marL="0" indent="0">
              <a:spcBef>
                <a:spcPts val="0"/>
              </a:spcBef>
            </a:pPr>
            <a:r>
              <a:rPr lang="en-US" altLang="en-US" sz="3200" dirty="0" smtClean="0"/>
              <a:t>recreation </a:t>
            </a:r>
            <a:r>
              <a:rPr lang="en-US" altLang="en-US" sz="3200" dirty="0"/>
              <a:t>areas </a:t>
            </a:r>
            <a:r>
              <a:rPr lang="en-US" altLang="en-US" sz="3200" dirty="0" smtClean="0"/>
              <a:t>and locations for </a:t>
            </a:r>
          </a:p>
          <a:p>
            <a:pPr marL="0" indent="0">
              <a:spcBef>
                <a:spcPts val="0"/>
              </a:spcBef>
            </a:pPr>
            <a:r>
              <a:rPr lang="en-US" altLang="en-US" sz="3200" dirty="0"/>
              <a:t>c</a:t>
            </a:r>
            <a:r>
              <a:rPr lang="en-US" altLang="en-US" sz="3200" dirty="0" smtClean="0"/>
              <a:t>oncessions, resorts, </a:t>
            </a:r>
            <a:r>
              <a:rPr lang="en-US" altLang="en-US" sz="3200" dirty="0"/>
              <a:t>marinas, etc.</a:t>
            </a:r>
          </a:p>
          <a:p>
            <a:pPr marL="0" indent="0"/>
            <a:endParaRPr lang="en-US" altLang="en-US" sz="1800" dirty="0"/>
          </a:p>
          <a:p>
            <a:pPr marL="0" indent="0"/>
            <a:endParaRPr lang="en-US" altLang="en-US" sz="1800" dirty="0"/>
          </a:p>
          <a:p>
            <a:pPr marL="0" indent="0"/>
            <a:endParaRPr lang="en-US" altLang="en-US" sz="1800"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76" t="4653"/>
          <a:stretch/>
        </p:blipFill>
        <p:spPr>
          <a:xfrm>
            <a:off x="1866900" y="4272142"/>
            <a:ext cx="6000750" cy="2242958"/>
          </a:xfrm>
          <a:prstGeom prst="rect">
            <a:avLst/>
          </a:prstGeom>
          <a:ln>
            <a:solidFill>
              <a:srgbClr val="000000"/>
            </a:solidFill>
          </a:ln>
          <a:effectLst>
            <a:outerShdw blurRad="292100" dist="139700" dir="2700000" algn="ctr" rotWithShape="0">
              <a:srgbClr val="000000">
                <a:alpha val="50000"/>
              </a:srgbClr>
            </a:outerShdw>
          </a:effectLst>
        </p:spPr>
      </p:pic>
    </p:spTree>
    <p:extLst>
      <p:ext uri="{BB962C8B-B14F-4D97-AF65-F5344CB8AC3E}">
        <p14:creationId xmlns:p14="http://schemas.microsoft.com/office/powerpoint/2010/main" val="2215293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2910"/>
          <a:stretch/>
        </p:blipFill>
        <p:spPr>
          <a:xfrm>
            <a:off x="4438650" y="4051192"/>
            <a:ext cx="4549902" cy="2289392"/>
          </a:xfrm>
          <a:prstGeom prst="rect">
            <a:avLst/>
          </a:prstGeom>
          <a:ln>
            <a:solidFill>
              <a:srgbClr val="000000"/>
            </a:solidFill>
          </a:ln>
          <a:effectLst>
            <a:outerShdw blurRad="292100" dist="139700" dir="2700000" algn="ctr" rotWithShape="0">
              <a:srgbClr val="000000">
                <a:alpha val="50000"/>
              </a:srgbClr>
            </a:outerShdw>
          </a:effectLst>
        </p:spPr>
      </p:pic>
      <p:sp>
        <p:nvSpPr>
          <p:cNvPr id="19458" name="Rectangle 2"/>
          <p:cNvSpPr>
            <a:spLocks noGrp="1" noChangeArrowheads="1"/>
          </p:cNvSpPr>
          <p:nvPr>
            <p:ph type="title"/>
          </p:nvPr>
        </p:nvSpPr>
        <p:spPr>
          <a:xfrm>
            <a:off x="228600" y="166878"/>
            <a:ext cx="11734800" cy="804672"/>
          </a:xfrm>
        </p:spPr>
        <p:txBody>
          <a:bodyPr/>
          <a:lstStyle/>
          <a:p>
            <a:pPr algn="ctr" eaLnBrk="1" hangingPunct="1"/>
            <a:r>
              <a:rPr lang="en-US" altLang="en-US" sz="3600" dirty="0"/>
              <a:t>Land Classifications</a:t>
            </a:r>
          </a:p>
        </p:txBody>
      </p:sp>
      <p:sp>
        <p:nvSpPr>
          <p:cNvPr id="19459" name="Rectangle 3"/>
          <p:cNvSpPr>
            <a:spLocks noGrp="1" noChangeArrowheads="1"/>
          </p:cNvSpPr>
          <p:nvPr>
            <p:ph type="body" idx="1"/>
          </p:nvPr>
        </p:nvSpPr>
        <p:spPr>
          <a:xfrm>
            <a:off x="5810250" y="1137684"/>
            <a:ext cx="6000750" cy="3772454"/>
          </a:xfrm>
        </p:spPr>
        <p:txBody>
          <a:bodyPr/>
          <a:lstStyle/>
          <a:p>
            <a:pPr marL="0" indent="0"/>
            <a:r>
              <a:rPr lang="en-US" altLang="en-US" sz="3200" b="1" dirty="0"/>
              <a:t>Mitigation</a:t>
            </a:r>
            <a:r>
              <a:rPr lang="en-US" altLang="en-US" sz="3200" dirty="0"/>
              <a:t> </a:t>
            </a:r>
            <a:r>
              <a:rPr lang="en-US" altLang="en-US" sz="3200" b="1" dirty="0" smtClean="0"/>
              <a:t>–</a:t>
            </a:r>
            <a:r>
              <a:rPr lang="en-US" altLang="en-US" sz="3200" dirty="0" smtClean="0"/>
              <a:t> This </a:t>
            </a:r>
            <a:r>
              <a:rPr lang="en-US" altLang="en-US" sz="3200" dirty="0"/>
              <a:t>will only include land acquired or designated specifically </a:t>
            </a:r>
            <a:r>
              <a:rPr lang="en-US" altLang="en-US" sz="3200" dirty="0" smtClean="0"/>
              <a:t>   	       for </a:t>
            </a:r>
            <a:r>
              <a:rPr lang="en-US" altLang="en-US" sz="3200" dirty="0"/>
              <a:t>mitigation.</a:t>
            </a:r>
          </a:p>
          <a:p>
            <a:pPr marL="0" indent="0"/>
            <a:endParaRPr lang="en-US" altLang="en-US" sz="1800" dirty="0"/>
          </a:p>
          <a:p>
            <a:pPr marL="0" indent="0"/>
            <a:endParaRPr lang="en-US" altLang="en-US" sz="1800" dirty="0"/>
          </a:p>
          <a:p>
            <a:pPr marL="0" indent="0"/>
            <a:endParaRPr lang="en-US" altLang="en-US" sz="1800" dirty="0"/>
          </a:p>
          <a:p>
            <a:pPr marL="0" indent="0"/>
            <a:endParaRPr lang="en-US" altLang="en-US" sz="1800" dirty="0"/>
          </a:p>
        </p:txBody>
      </p:sp>
      <p:pic>
        <p:nvPicPr>
          <p:cNvPr id="19460"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8568" r="7081"/>
          <a:stretch/>
        </p:blipFill>
        <p:spPr bwMode="auto">
          <a:xfrm>
            <a:off x="523485" y="1257300"/>
            <a:ext cx="4928633" cy="3250142"/>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8081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 y="166878"/>
            <a:ext cx="11734800" cy="804672"/>
          </a:xfrm>
        </p:spPr>
        <p:txBody>
          <a:bodyPr/>
          <a:lstStyle/>
          <a:p>
            <a:pPr algn="ctr" eaLnBrk="1" hangingPunct="1"/>
            <a:r>
              <a:rPr lang="en-US" altLang="en-US" sz="3600" dirty="0"/>
              <a:t>Land Classifications</a:t>
            </a:r>
          </a:p>
        </p:txBody>
      </p:sp>
      <p:sp>
        <p:nvSpPr>
          <p:cNvPr id="20483" name="Rectangle 3"/>
          <p:cNvSpPr>
            <a:spLocks noGrp="1" noChangeArrowheads="1"/>
          </p:cNvSpPr>
          <p:nvPr>
            <p:ph type="body" idx="1"/>
          </p:nvPr>
        </p:nvSpPr>
        <p:spPr>
          <a:xfrm>
            <a:off x="495300" y="1143000"/>
            <a:ext cx="11087100" cy="3733800"/>
          </a:xfrm>
        </p:spPr>
        <p:txBody>
          <a:bodyPr/>
          <a:lstStyle/>
          <a:p>
            <a:pPr marL="0" indent="0">
              <a:spcBef>
                <a:spcPts val="0"/>
              </a:spcBef>
            </a:pPr>
            <a:r>
              <a:rPr lang="en-US" altLang="en-US" sz="3200" b="1" dirty="0"/>
              <a:t>Environmentally Sensitive Areas </a:t>
            </a:r>
            <a:endParaRPr lang="en-US" altLang="en-US" sz="3200" b="1" dirty="0" smtClean="0"/>
          </a:p>
          <a:p>
            <a:pPr marL="0" indent="0">
              <a:spcBef>
                <a:spcPts val="0"/>
              </a:spcBef>
            </a:pPr>
            <a:r>
              <a:rPr lang="en-US" altLang="en-US" sz="3200" b="1" dirty="0" smtClean="0"/>
              <a:t>–</a:t>
            </a:r>
            <a:r>
              <a:rPr lang="en-US" altLang="en-US" sz="3200" dirty="0" smtClean="0"/>
              <a:t> These </a:t>
            </a:r>
            <a:r>
              <a:rPr lang="en-US" altLang="en-US" sz="3200" dirty="0"/>
              <a:t>are areas where scientific, </a:t>
            </a:r>
            <a:endParaRPr lang="en-US" altLang="en-US" sz="3200" dirty="0" smtClean="0"/>
          </a:p>
          <a:p>
            <a:pPr marL="0" indent="0">
              <a:spcBef>
                <a:spcPts val="0"/>
              </a:spcBef>
            </a:pPr>
            <a:r>
              <a:rPr lang="en-US" altLang="en-US" sz="3200" dirty="0" smtClean="0"/>
              <a:t>ecological</a:t>
            </a:r>
            <a:r>
              <a:rPr lang="en-US" altLang="en-US" sz="3200" dirty="0"/>
              <a:t>, cultural or aesthetic </a:t>
            </a:r>
            <a:r>
              <a:rPr lang="en-US" altLang="en-US" sz="3200" dirty="0" smtClean="0"/>
              <a:t>features </a:t>
            </a:r>
          </a:p>
          <a:p>
            <a:pPr marL="0" indent="0">
              <a:spcBef>
                <a:spcPts val="0"/>
              </a:spcBef>
            </a:pPr>
            <a:r>
              <a:rPr lang="en-US" altLang="en-US" sz="3200" dirty="0" smtClean="0"/>
              <a:t>have </a:t>
            </a:r>
            <a:r>
              <a:rPr lang="en-US" altLang="en-US" sz="3200" dirty="0"/>
              <a:t>been identified. </a:t>
            </a:r>
            <a:r>
              <a:rPr lang="en-US" altLang="en-US" sz="3200" dirty="0" smtClean="0"/>
              <a:t>These </a:t>
            </a:r>
            <a:r>
              <a:rPr lang="en-US" altLang="en-US" sz="3200" dirty="0"/>
              <a:t>areas </a:t>
            </a:r>
            <a:endParaRPr lang="en-US" altLang="en-US" sz="3200" dirty="0" smtClean="0"/>
          </a:p>
          <a:p>
            <a:pPr marL="0" indent="0">
              <a:spcBef>
                <a:spcPts val="0"/>
              </a:spcBef>
            </a:pPr>
            <a:r>
              <a:rPr lang="en-US" altLang="en-US" sz="3200" dirty="0" smtClean="0"/>
              <a:t>must </a:t>
            </a:r>
            <a:r>
              <a:rPr lang="en-US" altLang="en-US" sz="3200" dirty="0"/>
              <a:t>be </a:t>
            </a:r>
            <a:r>
              <a:rPr lang="en-US" altLang="en-US" sz="3200" dirty="0" smtClean="0"/>
              <a:t>considered </a:t>
            </a:r>
            <a:r>
              <a:rPr lang="en-US" altLang="en-US" sz="3200" dirty="0"/>
              <a:t>by </a:t>
            </a:r>
            <a:r>
              <a:rPr lang="en-US" altLang="en-US" sz="3200" dirty="0" smtClean="0"/>
              <a:t>management </a:t>
            </a:r>
          </a:p>
          <a:p>
            <a:pPr marL="0" indent="0">
              <a:spcBef>
                <a:spcPts val="0"/>
              </a:spcBef>
            </a:pPr>
            <a:r>
              <a:rPr lang="en-US" altLang="en-US" sz="3200" dirty="0" smtClean="0"/>
              <a:t>to </a:t>
            </a:r>
            <a:r>
              <a:rPr lang="en-US" altLang="en-US" sz="3200" dirty="0"/>
              <a:t>ensure </a:t>
            </a:r>
            <a:r>
              <a:rPr lang="en-US" altLang="en-US" sz="3200" dirty="0" smtClean="0"/>
              <a:t>the </a:t>
            </a:r>
            <a:r>
              <a:rPr lang="en-US" altLang="en-US" sz="3200" dirty="0"/>
              <a:t>sensitive </a:t>
            </a:r>
            <a:r>
              <a:rPr lang="en-US" altLang="en-US" sz="3200" dirty="0" smtClean="0"/>
              <a:t>areas are </a:t>
            </a:r>
            <a:r>
              <a:rPr lang="en-US" altLang="en-US" sz="3200" dirty="0"/>
              <a:t>not </a:t>
            </a:r>
            <a:endParaRPr lang="en-US" altLang="en-US" sz="3200" dirty="0" smtClean="0"/>
          </a:p>
          <a:p>
            <a:pPr marL="0" indent="0">
              <a:spcBef>
                <a:spcPts val="0"/>
              </a:spcBef>
            </a:pPr>
            <a:r>
              <a:rPr lang="en-US" altLang="en-US" sz="3200" dirty="0" smtClean="0"/>
              <a:t>adversely </a:t>
            </a:r>
            <a:r>
              <a:rPr lang="en-US" altLang="en-US" sz="3200" dirty="0"/>
              <a:t>impacted.</a:t>
            </a:r>
          </a:p>
          <a:p>
            <a:pPr marL="0" indent="0"/>
            <a:endParaRPr lang="en-US" altLang="en-US" sz="1800" dirty="0"/>
          </a:p>
          <a:p>
            <a:pPr marL="0" indent="0"/>
            <a:endParaRPr lang="en-US" altLang="en-US" sz="1800" dirty="0"/>
          </a:p>
          <a:p>
            <a:pPr marL="0" indent="0"/>
            <a:endParaRPr lang="en-US" altLang="en-US" sz="1800" dirty="0"/>
          </a:p>
        </p:txBody>
      </p:sp>
      <p:sp>
        <p:nvSpPr>
          <p:cNvPr id="2" name="Rectangle 1"/>
          <p:cNvSpPr/>
          <p:nvPr/>
        </p:nvSpPr>
        <p:spPr>
          <a:xfrm>
            <a:off x="8451998" y="4876800"/>
            <a:ext cx="3143250" cy="18097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484"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114" t="10842" r="44179" b="721"/>
          <a:stretch/>
        </p:blipFill>
        <p:spPr bwMode="auto">
          <a:xfrm>
            <a:off x="8315107" y="1249965"/>
            <a:ext cx="3267293" cy="4122135"/>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 b="27578"/>
          <a:stretch/>
        </p:blipFill>
        <p:spPr>
          <a:xfrm>
            <a:off x="5108575" y="4286250"/>
            <a:ext cx="3787775" cy="2057400"/>
          </a:xfrm>
          <a:prstGeom prst="rect">
            <a:avLst/>
          </a:prstGeom>
          <a:ln>
            <a:solidFill>
              <a:srgbClr val="000000"/>
            </a:solidFill>
          </a:ln>
          <a:effectLst>
            <a:outerShdw blurRad="292100" dist="139700" dir="2700000" algn="ctr" rotWithShape="0">
              <a:srgbClr val="000000">
                <a:alpha val="50000"/>
              </a:srgbClr>
            </a:outerShdw>
          </a:effectLst>
        </p:spPr>
      </p:pic>
    </p:spTree>
    <p:extLst>
      <p:ext uri="{BB962C8B-B14F-4D97-AF65-F5344CB8AC3E}">
        <p14:creationId xmlns:p14="http://schemas.microsoft.com/office/powerpoint/2010/main" val="3752905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166878"/>
            <a:ext cx="11734800" cy="804672"/>
          </a:xfrm>
        </p:spPr>
        <p:txBody>
          <a:bodyPr/>
          <a:lstStyle/>
          <a:p>
            <a:pPr algn="ctr" eaLnBrk="1" hangingPunct="1"/>
            <a:r>
              <a:rPr lang="en-US" altLang="en-US" sz="3600" dirty="0"/>
              <a:t>Land Classifications</a:t>
            </a:r>
          </a:p>
        </p:txBody>
      </p:sp>
      <p:sp>
        <p:nvSpPr>
          <p:cNvPr id="22531" name="Rectangle 3"/>
          <p:cNvSpPr>
            <a:spLocks noGrp="1" noChangeArrowheads="1"/>
          </p:cNvSpPr>
          <p:nvPr>
            <p:ph type="body" idx="1"/>
          </p:nvPr>
        </p:nvSpPr>
        <p:spPr>
          <a:xfrm>
            <a:off x="495300" y="1143000"/>
            <a:ext cx="11315700" cy="4343399"/>
          </a:xfrm>
        </p:spPr>
        <p:txBody>
          <a:bodyPr/>
          <a:lstStyle/>
          <a:p>
            <a:pPr marL="0" indent="0"/>
            <a:r>
              <a:rPr lang="en-US" altLang="en-US" sz="3200" b="1" dirty="0"/>
              <a:t>Multiple Resource </a:t>
            </a:r>
            <a:r>
              <a:rPr lang="en-US" altLang="en-US" sz="3200" b="1" dirty="0" smtClean="0"/>
              <a:t>Management: </a:t>
            </a:r>
            <a:r>
              <a:rPr lang="en-US" altLang="en-US" sz="3200" b="1" i="1" u="sng" dirty="0" smtClean="0"/>
              <a:t>Recreation Low-Density </a:t>
            </a:r>
            <a:r>
              <a:rPr lang="en-US" altLang="en-US" sz="3200" b="1" dirty="0"/>
              <a:t>–</a:t>
            </a:r>
            <a:r>
              <a:rPr lang="en-US" altLang="en-US" sz="3200" dirty="0"/>
              <a:t> Lands with minimal development or infrastructure that support passive public recreation use (e.g. hiking, </a:t>
            </a:r>
            <a:r>
              <a:rPr lang="en-US" altLang="en-US" sz="3200" dirty="0" smtClean="0"/>
              <a:t>primitive							</a:t>
            </a:r>
            <a:r>
              <a:rPr lang="en-US" altLang="en-US" sz="3200" dirty="0"/>
              <a:t>	 </a:t>
            </a:r>
            <a:r>
              <a:rPr lang="en-US" altLang="en-US" sz="3200" dirty="0" smtClean="0"/>
              <a:t>    camping</a:t>
            </a:r>
            <a:r>
              <a:rPr lang="en-US" altLang="en-US" sz="3200" dirty="0"/>
              <a:t>, </a:t>
            </a:r>
            <a:r>
              <a:rPr lang="en-US" altLang="en-US" sz="3200" dirty="0" smtClean="0"/>
              <a:t>wildlife								             observation,									     hunting</a:t>
            </a:r>
            <a:r>
              <a:rPr lang="en-US" altLang="en-US" sz="3200" dirty="0"/>
              <a:t>, fishing</a:t>
            </a:r>
            <a:r>
              <a:rPr lang="en-US" altLang="en-US" sz="3200" dirty="0" smtClean="0"/>
              <a:t>,									     </a:t>
            </a:r>
            <a:r>
              <a:rPr lang="en-US" altLang="en-US" sz="3200" dirty="0"/>
              <a:t>trails, </a:t>
            </a:r>
            <a:r>
              <a:rPr lang="en-US" altLang="en-US" sz="3200" dirty="0" smtClean="0"/>
              <a:t>wildlife									     viewing</a:t>
            </a:r>
            <a:r>
              <a:rPr lang="en-US" altLang="en-US" sz="3200" dirty="0"/>
              <a:t>, etc</a:t>
            </a:r>
            <a:r>
              <a:rPr lang="en-US" altLang="en-US" sz="3200" dirty="0" smtClean="0"/>
              <a:t>.).</a:t>
            </a:r>
            <a:endParaRPr lang="en-US" altLang="en-US" sz="3200" dirty="0"/>
          </a:p>
        </p:txBody>
      </p:sp>
      <p:pic>
        <p:nvPicPr>
          <p:cNvPr id="22532" name="Picture 6" descr="http://www.rowadventures.com/sites/default/files/styles/trip_slide/public/slideshow/Snake%20River%20Hells%20Canyon%20Hiking%202.jpg?itok=kiC4yw_G"/>
          <p:cNvPicPr>
            <a:picLocks noChangeAspect="1" noChangeArrowheads="1"/>
          </p:cNvPicPr>
          <p:nvPr/>
        </p:nvPicPr>
        <p:blipFill>
          <a:blip r:embed="rId3">
            <a:extLst>
              <a:ext uri="{28A0092B-C50C-407E-A947-70E740481C1C}">
                <a14:useLocalDpi xmlns:a14="http://schemas.microsoft.com/office/drawing/2010/main" val="0"/>
              </a:ext>
            </a:extLst>
          </a:blip>
          <a:srcRect l="8081" r="8080"/>
          <a:stretch>
            <a:fillRect/>
          </a:stretch>
        </p:blipFill>
        <p:spPr bwMode="auto">
          <a:xfrm>
            <a:off x="609600" y="2867445"/>
            <a:ext cx="6452636" cy="3419055"/>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330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166878"/>
            <a:ext cx="11734800" cy="804672"/>
          </a:xfrm>
        </p:spPr>
        <p:txBody>
          <a:bodyPr/>
          <a:lstStyle/>
          <a:p>
            <a:pPr algn="ctr" eaLnBrk="1" hangingPunct="1"/>
            <a:r>
              <a:rPr lang="en-US" altLang="en-US" sz="3600" dirty="0"/>
              <a:t>Land Classifications</a:t>
            </a:r>
          </a:p>
        </p:txBody>
      </p:sp>
      <p:sp>
        <p:nvSpPr>
          <p:cNvPr id="23555" name="Rectangle 3"/>
          <p:cNvSpPr>
            <a:spLocks noGrp="1" noChangeArrowheads="1"/>
          </p:cNvSpPr>
          <p:nvPr>
            <p:ph type="body" idx="1"/>
          </p:nvPr>
        </p:nvSpPr>
        <p:spPr>
          <a:xfrm>
            <a:off x="495300" y="1143000"/>
            <a:ext cx="10801350" cy="3708400"/>
          </a:xfrm>
        </p:spPr>
        <p:txBody>
          <a:bodyPr/>
          <a:lstStyle/>
          <a:p>
            <a:pPr marL="0" indent="0">
              <a:spcBef>
                <a:spcPts val="0"/>
              </a:spcBef>
            </a:pPr>
            <a:r>
              <a:rPr lang="en-US" altLang="en-US" sz="3200" b="1" dirty="0"/>
              <a:t>Multiple Resource </a:t>
            </a:r>
            <a:r>
              <a:rPr lang="en-US" altLang="en-US" sz="3200" b="1" dirty="0" smtClean="0"/>
              <a:t>Management: </a:t>
            </a:r>
            <a:r>
              <a:rPr lang="en-US" altLang="en-US" sz="3200" b="1" i="1" u="sng" dirty="0" smtClean="0"/>
              <a:t>Wildlife </a:t>
            </a:r>
            <a:r>
              <a:rPr lang="en-US" altLang="en-US" sz="3200" b="1" i="1" u="sng" dirty="0"/>
              <a:t>Management </a:t>
            </a:r>
            <a:r>
              <a:rPr lang="en-US" altLang="en-US" sz="3200" b="1" dirty="0"/>
              <a:t>–</a:t>
            </a:r>
            <a:r>
              <a:rPr lang="en-US" altLang="en-US" sz="3200" dirty="0"/>
              <a:t> Lands designated for </a:t>
            </a:r>
            <a:r>
              <a:rPr lang="en-US" altLang="en-US" sz="3200" dirty="0" smtClean="0"/>
              <a:t>the </a:t>
            </a:r>
          </a:p>
          <a:p>
            <a:pPr marL="0" indent="0">
              <a:spcBef>
                <a:spcPts val="0"/>
              </a:spcBef>
            </a:pPr>
            <a:r>
              <a:rPr lang="en-US" altLang="en-US" sz="3200" dirty="0" smtClean="0"/>
              <a:t>stewardship </a:t>
            </a:r>
            <a:r>
              <a:rPr lang="en-US" altLang="en-US" sz="3200" dirty="0"/>
              <a:t>of fish </a:t>
            </a:r>
            <a:r>
              <a:rPr lang="en-US" altLang="en-US" sz="3200" dirty="0" smtClean="0"/>
              <a:t>and </a:t>
            </a:r>
          </a:p>
          <a:p>
            <a:pPr marL="0" indent="0">
              <a:spcBef>
                <a:spcPts val="0"/>
              </a:spcBef>
            </a:pPr>
            <a:r>
              <a:rPr lang="en-US" altLang="en-US" sz="3200" dirty="0" smtClean="0"/>
              <a:t>wildlife </a:t>
            </a:r>
            <a:r>
              <a:rPr lang="en-US" altLang="en-US" sz="3200" dirty="0"/>
              <a:t>resources</a:t>
            </a:r>
            <a:r>
              <a:rPr lang="en-US" altLang="en-US" sz="3200" dirty="0" smtClean="0"/>
              <a:t>.</a:t>
            </a:r>
            <a:endParaRPr lang="en-US" altLang="en-US" sz="32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6667" t="4167" r="3889" b="13333"/>
          <a:stretch/>
        </p:blipFill>
        <p:spPr>
          <a:xfrm>
            <a:off x="7606709" y="1885950"/>
            <a:ext cx="4000500" cy="3168396"/>
          </a:xfrm>
          <a:prstGeom prst="rect">
            <a:avLst/>
          </a:prstGeom>
          <a:ln>
            <a:solidFill>
              <a:srgbClr val="000000"/>
            </a:solidFill>
          </a:ln>
          <a:effectLst>
            <a:outerShdw blurRad="292100" dist="139700" dir="2700000" algn="ctr" rotWithShape="0">
              <a:srgbClr val="000000">
                <a:alpha val="50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3491413"/>
            <a:ext cx="3441405" cy="2581054"/>
          </a:xfrm>
          <a:prstGeom prst="rect">
            <a:avLst/>
          </a:prstGeom>
          <a:ln>
            <a:solidFill>
              <a:srgbClr val="000000"/>
            </a:solidFill>
          </a:ln>
          <a:effectLst>
            <a:outerShdw blurRad="292100" dist="139700" dir="2700000" algn="ctr" rotWithShape="0">
              <a:srgbClr val="000000">
                <a:alpha val="50000"/>
              </a:srgb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6670" b="10832"/>
          <a:stretch/>
        </p:blipFill>
        <p:spPr>
          <a:xfrm>
            <a:off x="5181600" y="2995116"/>
            <a:ext cx="2686050" cy="3421386"/>
          </a:xfrm>
          <a:prstGeom prst="rect">
            <a:avLst/>
          </a:prstGeom>
          <a:ln>
            <a:solidFill>
              <a:srgbClr val="000000"/>
            </a:solidFill>
          </a:ln>
          <a:effectLst>
            <a:outerShdw blurRad="292100" dist="139700" dir="2700000" algn="ctr" rotWithShape="0">
              <a:srgbClr val="000000">
                <a:alpha val="50000"/>
              </a:srgbClr>
            </a:outerShdw>
          </a:effectLst>
        </p:spPr>
      </p:pic>
    </p:spTree>
    <p:extLst>
      <p:ext uri="{BB962C8B-B14F-4D97-AF65-F5344CB8AC3E}">
        <p14:creationId xmlns:p14="http://schemas.microsoft.com/office/powerpoint/2010/main" val="13460426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166878"/>
            <a:ext cx="11734800" cy="804672"/>
          </a:xfrm>
        </p:spPr>
        <p:txBody>
          <a:bodyPr/>
          <a:lstStyle/>
          <a:p>
            <a:pPr algn="ctr" eaLnBrk="1" hangingPunct="1"/>
            <a:r>
              <a:rPr lang="en-US" altLang="en-US" sz="3600" dirty="0"/>
              <a:t>Land Classifications</a:t>
            </a:r>
          </a:p>
        </p:txBody>
      </p:sp>
      <p:sp>
        <p:nvSpPr>
          <p:cNvPr id="24579" name="Rectangle 3"/>
          <p:cNvSpPr>
            <a:spLocks noGrp="1" noChangeArrowheads="1"/>
          </p:cNvSpPr>
          <p:nvPr>
            <p:ph type="body" idx="1"/>
          </p:nvPr>
        </p:nvSpPr>
        <p:spPr>
          <a:xfrm>
            <a:off x="495300" y="1142999"/>
            <a:ext cx="11258550" cy="3751263"/>
          </a:xfrm>
        </p:spPr>
        <p:txBody>
          <a:bodyPr/>
          <a:lstStyle/>
          <a:p>
            <a:pPr marL="0" indent="0"/>
            <a:r>
              <a:rPr lang="en-US" altLang="en-US" sz="3200" b="1" dirty="0"/>
              <a:t>Multiple Resource </a:t>
            </a:r>
            <a:r>
              <a:rPr lang="en-US" altLang="en-US" sz="3200" b="1" dirty="0" smtClean="0"/>
              <a:t>Management: </a:t>
            </a:r>
            <a:r>
              <a:rPr lang="en-US" altLang="en-US" sz="3200" b="1" i="1" u="sng" dirty="0" smtClean="0"/>
              <a:t>Vegetative </a:t>
            </a:r>
            <a:r>
              <a:rPr lang="en-US" altLang="en-US" sz="3200" b="1" i="1" u="sng" dirty="0"/>
              <a:t>Management </a:t>
            </a:r>
            <a:r>
              <a:rPr lang="en-US" altLang="en-US" sz="3200" dirty="0" smtClean="0"/>
              <a:t>							</a:t>
            </a:r>
            <a:r>
              <a:rPr lang="en-US" altLang="en-US" sz="3200" b="1" dirty="0" smtClean="0"/>
              <a:t>–</a:t>
            </a:r>
            <a:r>
              <a:rPr lang="en-US" altLang="en-US" sz="3200" dirty="0" smtClean="0"/>
              <a:t> Lands </a:t>
            </a:r>
            <a:r>
              <a:rPr lang="en-US" altLang="en-US" sz="3200" dirty="0"/>
              <a:t>designated </a:t>
            </a:r>
            <a:r>
              <a:rPr lang="en-US" altLang="en-US" sz="3200" dirty="0" smtClean="0"/>
              <a:t>for								stewardship and									management </a:t>
            </a:r>
            <a:r>
              <a:rPr lang="en-US" altLang="en-US" sz="3200" dirty="0"/>
              <a:t>activities 	</a:t>
            </a:r>
            <a:r>
              <a:rPr lang="en-US" altLang="en-US" sz="3200" dirty="0" smtClean="0"/>
              <a:t>							for </a:t>
            </a:r>
            <a:r>
              <a:rPr lang="en-US" altLang="en-US" sz="3200" dirty="0"/>
              <a:t>the protection and </a:t>
            </a:r>
            <a:r>
              <a:rPr lang="en-US" altLang="en-US" sz="3200" dirty="0" smtClean="0"/>
              <a:t>								development </a:t>
            </a:r>
            <a:r>
              <a:rPr lang="en-US" altLang="en-US" sz="3200" dirty="0"/>
              <a:t>of forest </a:t>
            </a:r>
            <a:r>
              <a:rPr lang="en-US" altLang="en-US" sz="3200" dirty="0" smtClean="0"/>
              <a:t>								and </a:t>
            </a:r>
            <a:r>
              <a:rPr lang="en-US" altLang="en-US" sz="3200" dirty="0"/>
              <a:t>vegetative cover</a:t>
            </a:r>
            <a:r>
              <a:rPr lang="en-US" altLang="en-US" sz="3200" dirty="0" smtClean="0"/>
              <a:t>.</a:t>
            </a:r>
            <a:endParaRPr lang="en-US" altLang="en-US" sz="3200" dirty="0"/>
          </a:p>
        </p:txBody>
      </p:sp>
      <p:pic>
        <p:nvPicPr>
          <p:cNvPr id="245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49" y="1885950"/>
            <a:ext cx="5954197" cy="39433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235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946026" y="1200150"/>
            <a:ext cx="3429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579668" y="1384399"/>
            <a:ext cx="4161717" cy="2616101"/>
          </a:xfrm>
          <a:prstGeom prst="rect">
            <a:avLst/>
          </a:prstGeom>
          <a:noFill/>
        </p:spPr>
        <p:txBody>
          <a:bodyPr wrap="none">
            <a:spAutoFit/>
          </a:bodyPr>
          <a:lstStyle/>
          <a:p>
            <a:pPr algn="ctr">
              <a:defRPr/>
            </a:pPr>
            <a:r>
              <a:rPr lang="en-US"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Reserved</a:t>
            </a:r>
          </a:p>
          <a:p>
            <a:pPr algn="ctr">
              <a:defRPr/>
            </a:pPr>
            <a:r>
              <a:rPr lang="en-US" sz="4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for</a:t>
            </a:r>
          </a:p>
          <a:p>
            <a:pPr algn="ctr">
              <a:defRPr/>
            </a:pPr>
            <a:r>
              <a:rPr lang="en-US"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Recreation</a:t>
            </a:r>
            <a:endPar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5602" name="Rectangle 2"/>
          <p:cNvSpPr>
            <a:spLocks noGrp="1" noChangeArrowheads="1"/>
          </p:cNvSpPr>
          <p:nvPr>
            <p:ph type="title"/>
          </p:nvPr>
        </p:nvSpPr>
        <p:spPr>
          <a:xfrm>
            <a:off x="228600" y="166878"/>
            <a:ext cx="11734800" cy="804672"/>
          </a:xfrm>
        </p:spPr>
        <p:txBody>
          <a:bodyPr/>
          <a:lstStyle/>
          <a:p>
            <a:pPr algn="ctr" eaLnBrk="1" hangingPunct="1"/>
            <a:r>
              <a:rPr lang="en-US" altLang="en-US" sz="3600" dirty="0"/>
              <a:t>Land Classifications</a:t>
            </a:r>
          </a:p>
        </p:txBody>
      </p:sp>
      <p:sp>
        <p:nvSpPr>
          <p:cNvPr id="25603" name="Rectangle 3"/>
          <p:cNvSpPr>
            <a:spLocks noGrp="1" noChangeArrowheads="1"/>
          </p:cNvSpPr>
          <p:nvPr>
            <p:ph type="body" idx="1"/>
          </p:nvPr>
        </p:nvSpPr>
        <p:spPr>
          <a:xfrm>
            <a:off x="495300" y="1200150"/>
            <a:ext cx="7315200" cy="3752850"/>
          </a:xfrm>
        </p:spPr>
        <p:txBody>
          <a:bodyPr/>
          <a:lstStyle/>
          <a:p>
            <a:pPr marL="0" indent="0"/>
            <a:r>
              <a:rPr lang="en-US" altLang="en-US" sz="3200" b="1" dirty="0"/>
              <a:t>Multiple Resource </a:t>
            </a:r>
            <a:r>
              <a:rPr lang="en-US" altLang="en-US" sz="3200" b="1" dirty="0" smtClean="0"/>
              <a:t>Management: </a:t>
            </a:r>
          </a:p>
          <a:p>
            <a:pPr marL="0" indent="0"/>
            <a:r>
              <a:rPr lang="en-US" altLang="en-US" sz="3200" b="1" i="1" u="sng" dirty="0" smtClean="0"/>
              <a:t>Inactive </a:t>
            </a:r>
            <a:r>
              <a:rPr lang="en-US" altLang="en-US" sz="2400" b="1" i="1" u="sng" dirty="0"/>
              <a:t>and/or </a:t>
            </a:r>
            <a:r>
              <a:rPr lang="en-US" altLang="en-US" sz="3200" b="1" i="1" u="sng" dirty="0" smtClean="0"/>
              <a:t>Future</a:t>
            </a:r>
          </a:p>
          <a:p>
            <a:pPr marL="0" indent="0"/>
            <a:r>
              <a:rPr lang="en-US" altLang="en-US" sz="3200" b="1" i="1" u="sng" dirty="0" smtClean="0"/>
              <a:t>Recreation </a:t>
            </a:r>
            <a:r>
              <a:rPr lang="en-US" altLang="en-US" sz="3200" b="1" i="1" u="sng" dirty="0"/>
              <a:t>Areas </a:t>
            </a:r>
            <a:endParaRPr lang="en-US" altLang="en-US" sz="3200" b="1" i="1" u="sng" dirty="0" smtClean="0"/>
          </a:p>
          <a:p>
            <a:pPr marL="0" indent="0"/>
            <a:r>
              <a:rPr lang="en-US" altLang="en-US" sz="3200" b="1" dirty="0" smtClean="0"/>
              <a:t>–</a:t>
            </a:r>
            <a:r>
              <a:rPr lang="en-US" altLang="en-US" sz="3200" dirty="0" smtClean="0"/>
              <a:t> Recreation areas </a:t>
            </a:r>
            <a:r>
              <a:rPr lang="en-US" altLang="en-US" sz="3200" dirty="0"/>
              <a:t>planned for </a:t>
            </a:r>
            <a:endParaRPr lang="en-US" altLang="en-US" sz="3200" dirty="0" smtClean="0"/>
          </a:p>
          <a:p>
            <a:pPr marL="0" indent="0"/>
            <a:r>
              <a:rPr lang="en-US" altLang="en-US" sz="3200" dirty="0" smtClean="0"/>
              <a:t>the </a:t>
            </a:r>
            <a:r>
              <a:rPr lang="en-US" altLang="en-US" sz="3200" dirty="0"/>
              <a:t>future or that have been </a:t>
            </a:r>
            <a:endParaRPr lang="en-US" altLang="en-US" sz="3200" dirty="0" smtClean="0"/>
          </a:p>
          <a:p>
            <a:pPr marL="0" indent="0"/>
            <a:r>
              <a:rPr lang="en-US" altLang="en-US" sz="3200" dirty="0" smtClean="0"/>
              <a:t>temporarily </a:t>
            </a:r>
            <a:r>
              <a:rPr lang="en-US" altLang="en-US" sz="3200" dirty="0"/>
              <a:t>closed. These lands </a:t>
            </a:r>
            <a:endParaRPr lang="en-US" altLang="en-US" sz="3200" dirty="0" smtClean="0"/>
          </a:p>
          <a:p>
            <a:pPr marL="0" indent="0"/>
            <a:r>
              <a:rPr lang="en-US" altLang="en-US" sz="3200" dirty="0" smtClean="0"/>
              <a:t>will </a:t>
            </a:r>
            <a:r>
              <a:rPr lang="en-US" altLang="en-US" sz="3200" dirty="0"/>
              <a:t>be classified as multiple </a:t>
            </a:r>
            <a:endParaRPr lang="en-US" altLang="en-US" sz="3200" dirty="0" smtClean="0"/>
          </a:p>
          <a:p>
            <a:pPr marL="0" indent="0"/>
            <a:r>
              <a:rPr lang="en-US" altLang="en-US" sz="3200" dirty="0" smtClean="0"/>
              <a:t>resource </a:t>
            </a:r>
            <a:r>
              <a:rPr lang="en-US" altLang="en-US" sz="3200" dirty="0"/>
              <a:t>management in the interim</a:t>
            </a:r>
            <a:r>
              <a:rPr lang="en-US" altLang="en-US" sz="3200" dirty="0" smtClean="0"/>
              <a:t>.</a:t>
            </a:r>
            <a:endParaRPr lang="en-US" altLang="en-US" sz="3200" dirty="0"/>
          </a:p>
        </p:txBody>
      </p:sp>
    </p:spTree>
    <p:extLst>
      <p:ext uri="{BB962C8B-B14F-4D97-AF65-F5344CB8AC3E}">
        <p14:creationId xmlns:p14="http://schemas.microsoft.com/office/powerpoint/2010/main" val="2384364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4173" r="7481" b="10236"/>
          <a:stretch/>
        </p:blipFill>
        <p:spPr>
          <a:xfrm>
            <a:off x="381000" y="1028700"/>
            <a:ext cx="4286250" cy="5486400"/>
          </a:xfrm>
        </p:spPr>
      </p:pic>
      <p:sp>
        <p:nvSpPr>
          <p:cNvPr id="12292" name="Rectangle 2"/>
          <p:cNvSpPr>
            <a:spLocks noGrp="1" noChangeArrowheads="1"/>
          </p:cNvSpPr>
          <p:nvPr>
            <p:ph type="title"/>
          </p:nvPr>
        </p:nvSpPr>
        <p:spPr>
          <a:xfrm>
            <a:off x="228600" y="166878"/>
            <a:ext cx="11734800" cy="804672"/>
          </a:xfrm>
        </p:spPr>
        <p:txBody>
          <a:bodyPr/>
          <a:lstStyle/>
          <a:p>
            <a:pPr algn="ctr" eaLnBrk="1" hangingPunct="1"/>
            <a:r>
              <a:rPr lang="en-US" altLang="en-US" sz="3600" dirty="0"/>
              <a:t>Revision Process and Timeline</a:t>
            </a:r>
          </a:p>
        </p:txBody>
      </p:sp>
      <p:sp>
        <p:nvSpPr>
          <p:cNvPr id="2" name="Rectangle 1"/>
          <p:cNvSpPr/>
          <p:nvPr/>
        </p:nvSpPr>
        <p:spPr>
          <a:xfrm>
            <a:off x="9239250" y="5486400"/>
            <a:ext cx="2514600" cy="12001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4667250" y="1028700"/>
            <a:ext cx="7200900" cy="4924425"/>
          </a:xfrm>
          <a:prstGeom prst="rect">
            <a:avLst/>
          </a:prstGeom>
          <a:noFill/>
        </p:spPr>
        <p:txBody>
          <a:bodyPr wrap="square" rtlCol="0">
            <a:spAutoFit/>
          </a:bodyPr>
          <a:lstStyle/>
          <a:p>
            <a:r>
              <a:rPr lang="en-US" sz="2800" b="1" dirty="0" smtClean="0"/>
              <a:t>How can you help:</a:t>
            </a:r>
          </a:p>
          <a:p>
            <a:pPr marL="182880" indent="-182880">
              <a:buFont typeface="Arial" panose="020B0604020202020204" pitchFamily="34" charset="0"/>
              <a:buChar char="•"/>
            </a:pPr>
            <a:r>
              <a:rPr lang="en-US" sz="2300" dirty="0" smtClean="0"/>
              <a:t>Please, provide your comments on how you would like to see the natural and recreational resources    at Lower Granite managed in the future. </a:t>
            </a:r>
          </a:p>
          <a:p>
            <a:pPr marL="182880" indent="-182880">
              <a:buFont typeface="Arial" panose="020B0604020202020204" pitchFamily="34" charset="0"/>
              <a:buChar char="•"/>
            </a:pPr>
            <a:r>
              <a:rPr lang="en-US" sz="2300" dirty="0" smtClean="0"/>
              <a:t>Public input will be collected through these means:</a:t>
            </a:r>
          </a:p>
          <a:p>
            <a:pPr marL="404813" lvl="1" indent="-182563">
              <a:buFont typeface="Arial" panose="020B0604020202020204" pitchFamily="34" charset="0"/>
              <a:buChar char="&gt;"/>
            </a:pPr>
            <a:r>
              <a:rPr lang="en-US" sz="2300" dirty="0"/>
              <a:t>A</a:t>
            </a:r>
            <a:r>
              <a:rPr lang="en-US" sz="2300" dirty="0" smtClean="0"/>
              <a:t>t this meeting</a:t>
            </a:r>
          </a:p>
          <a:p>
            <a:pPr marL="404813" lvl="1" indent="-182563">
              <a:buFont typeface="Arial" panose="020B0604020202020204" pitchFamily="34" charset="0"/>
              <a:buChar char="&gt;"/>
            </a:pPr>
            <a:r>
              <a:rPr lang="en-US" sz="2300" dirty="0" smtClean="0"/>
              <a:t>USPS or email</a:t>
            </a:r>
          </a:p>
          <a:p>
            <a:pPr marL="404813" lvl="1" indent="-182563">
              <a:buFont typeface="Arial" panose="020B0604020202020204" pitchFamily="34" charset="0"/>
              <a:buChar char="&gt;"/>
            </a:pPr>
            <a:r>
              <a:rPr lang="en-US" sz="2300" dirty="0" smtClean="0"/>
              <a:t>Master Plan website</a:t>
            </a:r>
          </a:p>
          <a:p>
            <a:endParaRPr lang="en-US" sz="1000" b="1" dirty="0"/>
          </a:p>
          <a:p>
            <a:r>
              <a:rPr lang="en-US" sz="2800" b="1" dirty="0" smtClean="0"/>
              <a:t>What </a:t>
            </a:r>
            <a:r>
              <a:rPr lang="en-US" sz="2800" b="1" dirty="0"/>
              <a:t>happens with your input</a:t>
            </a:r>
            <a:r>
              <a:rPr lang="en-US" sz="2800" b="1" dirty="0" smtClean="0"/>
              <a:t>?</a:t>
            </a:r>
          </a:p>
          <a:p>
            <a:pPr marL="182880" indent="-182880">
              <a:buFont typeface="Arial" panose="020B0604020202020204" pitchFamily="34" charset="0"/>
              <a:buChar char="•"/>
            </a:pPr>
            <a:r>
              <a:rPr lang="en-US" sz="2300" dirty="0"/>
              <a:t>Comment period is </a:t>
            </a:r>
            <a:r>
              <a:rPr lang="en-US" sz="2300" dirty="0" smtClean="0"/>
              <a:t>open March 22 </a:t>
            </a:r>
            <a:r>
              <a:rPr lang="en-US" sz="2300" dirty="0"/>
              <a:t>to </a:t>
            </a:r>
            <a:r>
              <a:rPr lang="en-US" sz="2300" dirty="0" smtClean="0"/>
              <a:t>April 22, 2017.</a:t>
            </a:r>
            <a:endParaRPr lang="en-US" sz="2300" dirty="0"/>
          </a:p>
          <a:p>
            <a:pPr marL="182880" indent="-182880">
              <a:buFont typeface="Arial" panose="020B0604020202020204" pitchFamily="34" charset="0"/>
              <a:buChar char="•"/>
            </a:pPr>
            <a:r>
              <a:rPr lang="en-US" sz="2300" dirty="0"/>
              <a:t>Corps will consider all comments regarding the </a:t>
            </a:r>
            <a:r>
              <a:rPr lang="en-US" sz="2300" dirty="0" smtClean="0"/>
              <a:t>Lower Granite </a:t>
            </a:r>
            <a:r>
              <a:rPr lang="en-US" sz="2300" dirty="0"/>
              <a:t>Master </a:t>
            </a:r>
            <a:r>
              <a:rPr lang="en-US" sz="2300" dirty="0" smtClean="0"/>
              <a:t>Plan.</a:t>
            </a:r>
            <a:endParaRPr lang="en-US" sz="2300" dirty="0"/>
          </a:p>
          <a:p>
            <a:endParaRPr lang="en-US" dirty="0"/>
          </a:p>
        </p:txBody>
      </p:sp>
    </p:spTree>
    <p:extLst>
      <p:ext uri="{BB962C8B-B14F-4D97-AF65-F5344CB8AC3E}">
        <p14:creationId xmlns:p14="http://schemas.microsoft.com/office/powerpoint/2010/main" val="1243381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080675"/>
            <a:ext cx="8229600" cy="5581650"/>
          </a:xfrm>
        </p:spPr>
        <p:txBody>
          <a:bodyPr/>
          <a:lstStyle/>
          <a:p>
            <a:r>
              <a:rPr lang="en-US" sz="2800" dirty="0" smtClean="0"/>
              <a:t>U.S. Postal service:</a:t>
            </a:r>
            <a:br>
              <a:rPr lang="en-US" sz="2800" dirty="0" smtClean="0"/>
            </a:br>
            <a:r>
              <a:rPr lang="en-US" sz="2800" dirty="0" smtClean="0">
                <a:solidFill>
                  <a:srgbClr val="3C6482"/>
                </a:solidFill>
              </a:rPr>
              <a:t>USACE-</a:t>
            </a:r>
            <a:r>
              <a:rPr lang="en-US" sz="2800" cap="none" dirty="0" smtClean="0">
                <a:solidFill>
                  <a:srgbClr val="3C6482"/>
                </a:solidFill>
              </a:rPr>
              <a:t>Walla Walla District</a:t>
            </a:r>
            <a:r>
              <a:rPr lang="en-US" sz="3200" dirty="0" smtClean="0">
                <a:solidFill>
                  <a:srgbClr val="3C6482"/>
                </a:solidFill>
              </a:rPr>
              <a:t/>
            </a:r>
            <a:br>
              <a:rPr lang="en-US" sz="3200" dirty="0" smtClean="0">
                <a:solidFill>
                  <a:srgbClr val="3C6482"/>
                </a:solidFill>
              </a:rPr>
            </a:br>
            <a:r>
              <a:rPr lang="en-US" sz="2800" dirty="0" smtClean="0">
                <a:solidFill>
                  <a:srgbClr val="3C6482"/>
                </a:solidFill>
              </a:rPr>
              <a:t>CENWW-OD-T </a:t>
            </a:r>
            <a:r>
              <a:rPr lang="en-US" sz="2800" cap="none" dirty="0" smtClean="0">
                <a:solidFill>
                  <a:srgbClr val="3C6482"/>
                </a:solidFill>
              </a:rPr>
              <a:t>Lower Granite </a:t>
            </a:r>
            <a:r>
              <a:rPr lang="en-US" sz="2800" dirty="0" smtClean="0">
                <a:solidFill>
                  <a:srgbClr val="3C6482"/>
                </a:solidFill>
              </a:rPr>
              <a:t>MP</a:t>
            </a:r>
            <a:r>
              <a:rPr lang="en-US" sz="2800" dirty="0">
                <a:solidFill>
                  <a:srgbClr val="3C6482"/>
                </a:solidFill>
              </a:rPr>
              <a:t/>
            </a:r>
            <a:br>
              <a:rPr lang="en-US" sz="2800" dirty="0">
                <a:solidFill>
                  <a:srgbClr val="3C6482"/>
                </a:solidFill>
              </a:rPr>
            </a:br>
            <a:r>
              <a:rPr lang="en-US" sz="2800" dirty="0">
                <a:solidFill>
                  <a:srgbClr val="3C6482"/>
                </a:solidFill>
              </a:rPr>
              <a:t>201 N </a:t>
            </a:r>
            <a:r>
              <a:rPr lang="en-US" sz="2800" dirty="0" smtClean="0">
                <a:solidFill>
                  <a:srgbClr val="3C6482"/>
                </a:solidFill>
              </a:rPr>
              <a:t>3</a:t>
            </a:r>
            <a:r>
              <a:rPr lang="en-US" sz="2800" cap="none" baseline="30000" dirty="0" smtClean="0">
                <a:solidFill>
                  <a:srgbClr val="3C6482"/>
                </a:solidFill>
              </a:rPr>
              <a:t>rd</a:t>
            </a:r>
            <a:r>
              <a:rPr lang="en-US" sz="2800" dirty="0" smtClean="0">
                <a:solidFill>
                  <a:srgbClr val="3C6482"/>
                </a:solidFill>
              </a:rPr>
              <a:t> </a:t>
            </a:r>
            <a:r>
              <a:rPr lang="en-US" sz="2800" dirty="0">
                <a:solidFill>
                  <a:srgbClr val="3C6482"/>
                </a:solidFill>
              </a:rPr>
              <a:t>Ave</a:t>
            </a:r>
            <a:br>
              <a:rPr lang="en-US" sz="2800" dirty="0">
                <a:solidFill>
                  <a:srgbClr val="3C6482"/>
                </a:solidFill>
              </a:rPr>
            </a:br>
            <a:r>
              <a:rPr lang="en-US" sz="2800" dirty="0">
                <a:solidFill>
                  <a:srgbClr val="3C6482"/>
                </a:solidFill>
              </a:rPr>
              <a:t>Walla Walla, WA 99362</a:t>
            </a:r>
            <a:r>
              <a:rPr lang="en-US" sz="3200" dirty="0"/>
              <a:t/>
            </a:r>
            <a:br>
              <a:rPr lang="en-US" sz="3200" dirty="0"/>
            </a:br>
            <a:r>
              <a:rPr lang="en-US" sz="2800" dirty="0" smtClean="0"/>
              <a:t/>
            </a:r>
            <a:br>
              <a:rPr lang="en-US" sz="2800" dirty="0" smtClean="0"/>
            </a:br>
            <a:r>
              <a:rPr lang="en-US" sz="2800" dirty="0" smtClean="0"/>
              <a:t>Email:</a:t>
            </a:r>
            <a:r>
              <a:rPr lang="en-US" sz="2800" dirty="0"/>
              <a:t/>
            </a:r>
            <a:br>
              <a:rPr lang="en-US" sz="2800" dirty="0"/>
            </a:br>
            <a:r>
              <a:rPr lang="en-US" sz="2800" dirty="0" smtClean="0">
                <a:solidFill>
                  <a:srgbClr val="3C6482"/>
                </a:solidFill>
              </a:rPr>
              <a:t>l</a:t>
            </a:r>
            <a:r>
              <a:rPr lang="en-US" sz="2800" cap="none" dirty="0" smtClean="0">
                <a:solidFill>
                  <a:srgbClr val="3C6482"/>
                </a:solidFill>
              </a:rPr>
              <a:t>ower</a:t>
            </a:r>
            <a:r>
              <a:rPr lang="en-US" sz="2800" dirty="0" smtClean="0">
                <a:solidFill>
                  <a:srgbClr val="3C6482"/>
                </a:solidFill>
              </a:rPr>
              <a:t>g</a:t>
            </a:r>
            <a:r>
              <a:rPr lang="en-US" sz="2800" cap="none" dirty="0" smtClean="0">
                <a:solidFill>
                  <a:srgbClr val="3C6482"/>
                </a:solidFill>
              </a:rPr>
              <a:t>ranite</a:t>
            </a:r>
            <a:r>
              <a:rPr lang="en-US" sz="2800" dirty="0" smtClean="0">
                <a:solidFill>
                  <a:srgbClr val="3C6482"/>
                </a:solidFill>
              </a:rPr>
              <a:t>MP@</a:t>
            </a:r>
            <a:r>
              <a:rPr lang="en-US" sz="2800" cap="none" dirty="0" smtClean="0">
                <a:solidFill>
                  <a:srgbClr val="3C6482"/>
                </a:solidFill>
              </a:rPr>
              <a:t>usace.army.mil</a:t>
            </a:r>
            <a:r>
              <a:rPr lang="en-US" sz="2800" dirty="0" smtClean="0"/>
              <a:t/>
            </a:r>
            <a:br>
              <a:rPr lang="en-US" sz="2800" dirty="0" smtClean="0"/>
            </a:br>
            <a:r>
              <a:rPr lang="en-US" sz="2800" dirty="0" smtClean="0"/>
              <a:t/>
            </a:r>
            <a:br>
              <a:rPr lang="en-US" sz="2800" dirty="0" smtClean="0"/>
            </a:br>
            <a:r>
              <a:rPr lang="en-US" sz="2800" dirty="0" smtClean="0"/>
              <a:t>Website:</a:t>
            </a:r>
            <a:br>
              <a:rPr lang="en-US" sz="2800" dirty="0" smtClean="0"/>
            </a:br>
            <a:r>
              <a:rPr lang="en-US" sz="2800" cap="none" dirty="0" smtClean="0">
                <a:solidFill>
                  <a:srgbClr val="3C6482"/>
                </a:solidFill>
                <a:hlinkClick r:id="rId3"/>
              </a:rPr>
              <a:t>www.nww.usace.army.mil</a:t>
            </a:r>
            <a:r>
              <a:rPr lang="en-US" sz="3600" dirty="0"/>
              <a:t/>
            </a:r>
            <a:br>
              <a:rPr lang="en-US" sz="3600" dirty="0"/>
            </a:br>
            <a:r>
              <a:rPr lang="en-US" b="0" cap="none" dirty="0" smtClean="0"/>
              <a:t>Click on </a:t>
            </a:r>
            <a:r>
              <a:rPr lang="en-US" cap="none" dirty="0" smtClean="0">
                <a:solidFill>
                  <a:srgbClr val="3C6482"/>
                </a:solidFill>
              </a:rPr>
              <a:t>Lower Granite Master Plan</a:t>
            </a:r>
            <a:r>
              <a:rPr lang="en-US" b="0" cap="none" dirty="0" smtClean="0"/>
              <a:t/>
            </a:r>
            <a:br>
              <a:rPr lang="en-US" b="0" cap="none" dirty="0" smtClean="0"/>
            </a:br>
            <a:r>
              <a:rPr lang="en-US" b="0" cap="none" dirty="0" smtClean="0"/>
              <a:t>under Current Projects</a:t>
            </a:r>
            <a:endParaRPr lang="en-US" dirty="0"/>
          </a:p>
        </p:txBody>
      </p:sp>
      <p:sp>
        <p:nvSpPr>
          <p:cNvPr id="4" name="TextBox 3"/>
          <p:cNvSpPr txBox="1"/>
          <p:nvPr/>
        </p:nvSpPr>
        <p:spPr>
          <a:xfrm>
            <a:off x="228600" y="266700"/>
            <a:ext cx="11734800" cy="804672"/>
          </a:xfrm>
          <a:prstGeom prst="rect">
            <a:avLst/>
          </a:prstGeom>
          <a:noFill/>
        </p:spPr>
        <p:txBody>
          <a:bodyPr wrap="square" rtlCol="0">
            <a:spAutoFit/>
          </a:bodyPr>
          <a:lstStyle/>
          <a:p>
            <a:pPr algn="ctr"/>
            <a:r>
              <a:rPr lang="en-US" sz="3600" b="1" dirty="0" smtClean="0"/>
              <a:t>QUESTIONS AND COMMENTS</a:t>
            </a:r>
            <a:endParaRPr lang="en-US" sz="3600" dirty="0"/>
          </a:p>
        </p:txBody>
      </p:sp>
    </p:spTree>
    <p:extLst>
      <p:ext uri="{BB962C8B-B14F-4D97-AF65-F5344CB8AC3E}">
        <p14:creationId xmlns:p14="http://schemas.microsoft.com/office/powerpoint/2010/main" val="3330799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82100" y="5505930"/>
            <a:ext cx="2514600" cy="118062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print">
            <a:lum bright="-9000"/>
            <a:extLst>
              <a:ext uri="{28A0092B-C50C-407E-A947-70E740481C1C}">
                <a14:useLocalDpi xmlns:a14="http://schemas.microsoft.com/office/drawing/2010/main" val="0"/>
              </a:ext>
            </a:extLst>
          </a:blip>
          <a:srcRect l="-764"/>
          <a:stretch/>
        </p:blipFill>
        <p:spPr>
          <a:xfrm>
            <a:off x="952500" y="751226"/>
            <a:ext cx="10115550" cy="5955260"/>
          </a:xfrm>
          <a:prstGeom prst="rect">
            <a:avLst/>
          </a:prstGeom>
          <a:effectLst>
            <a:softEdge rad="152400"/>
          </a:effectLst>
        </p:spPr>
      </p:pic>
      <p:sp>
        <p:nvSpPr>
          <p:cNvPr id="2" name="Title 1"/>
          <p:cNvSpPr>
            <a:spLocks noGrp="1"/>
          </p:cNvSpPr>
          <p:nvPr>
            <p:ph type="title"/>
          </p:nvPr>
        </p:nvSpPr>
        <p:spPr>
          <a:xfrm>
            <a:off x="228600" y="166638"/>
            <a:ext cx="11734800" cy="806450"/>
          </a:xfrm>
        </p:spPr>
        <p:txBody>
          <a:bodyPr/>
          <a:lstStyle/>
          <a:p>
            <a:pPr algn="ctr"/>
            <a:r>
              <a:rPr lang="en-US" sz="3600" dirty="0" smtClean="0"/>
              <a:t>Agenda</a:t>
            </a:r>
            <a:endParaRPr lang="en-US" sz="3600" dirty="0"/>
          </a:p>
        </p:txBody>
      </p:sp>
      <p:sp>
        <p:nvSpPr>
          <p:cNvPr id="4" name="Slide Number Placeholder 3"/>
          <p:cNvSpPr>
            <a:spLocks noGrp="1"/>
          </p:cNvSpPr>
          <p:nvPr>
            <p:ph type="sldNum" sz="quarter" idx="10"/>
          </p:nvPr>
        </p:nvSpPr>
        <p:spPr/>
        <p:txBody>
          <a:bodyPr/>
          <a:lstStyle/>
          <a:p>
            <a:pPr>
              <a:defRPr/>
            </a:pPr>
            <a:fld id="{3DF62B86-569C-4483-9DEC-542CDA88F101}" type="slidenum">
              <a:rPr lang="en-US" altLang="en-US" smtClean="0"/>
              <a:pPr>
                <a:defRPr/>
              </a:pPr>
              <a:t>2</a:t>
            </a:fld>
            <a:endParaRPr lang="en-US" altLang="en-US" dirty="0"/>
          </a:p>
        </p:txBody>
      </p:sp>
      <p:sp>
        <p:nvSpPr>
          <p:cNvPr id="7" name="Rectangle 6"/>
          <p:cNvSpPr/>
          <p:nvPr/>
        </p:nvSpPr>
        <p:spPr>
          <a:xfrm>
            <a:off x="2448206" y="1300418"/>
            <a:ext cx="7295587" cy="2677656"/>
          </a:xfrm>
          <a:prstGeom prst="rect">
            <a:avLst/>
          </a:prstGeom>
          <a:noFill/>
        </p:spPr>
        <p:txBody>
          <a:bodyPr wrap="none" lIns="91440" tIns="45720" rIns="91440" bIns="45720">
            <a:spAutoFit/>
          </a:bodyPr>
          <a:lstStyle/>
          <a:p>
            <a:pPr marL="0" indent="0" algn="ctr">
              <a:spcBef>
                <a:spcPts val="0"/>
              </a:spcBef>
            </a:pPr>
            <a:r>
              <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Project Area</a:t>
            </a:r>
          </a:p>
          <a:p>
            <a:pPr marL="0" indent="0" algn="ctr">
              <a:spcBef>
                <a:spcPts val="0"/>
              </a:spcBef>
            </a:pPr>
            <a:r>
              <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Value to the Region</a:t>
            </a:r>
          </a:p>
          <a:p>
            <a:pPr marL="0" indent="0" algn="ctr">
              <a:spcBef>
                <a:spcPts val="0"/>
              </a:spcBef>
            </a:pPr>
            <a:r>
              <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What </a:t>
            </a: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is a Master Plan?</a:t>
            </a:r>
          </a:p>
          <a:p>
            <a:pPr marL="0" indent="0" algn="ctr">
              <a:spcBef>
                <a:spcPts val="0"/>
              </a:spcBef>
            </a:pPr>
            <a:r>
              <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Why Revise The Master Plan?</a:t>
            </a:r>
            <a:endPar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marL="0" indent="0" algn="ctr">
              <a:spcBef>
                <a:spcPts val="0"/>
              </a:spcBef>
            </a:pPr>
            <a:r>
              <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Primary Components </a:t>
            </a:r>
            <a:r>
              <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of a Master Plan</a:t>
            </a:r>
          </a:p>
          <a:p>
            <a:pPr marL="0" indent="0" algn="ctr">
              <a:spcBef>
                <a:spcPts val="0"/>
              </a:spcBef>
            </a:pPr>
            <a:r>
              <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Revision Process and Public Involvement</a:t>
            </a:r>
            <a:endPar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51355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60" y="173425"/>
            <a:ext cx="11734800" cy="804672"/>
          </a:xfrm>
        </p:spPr>
        <p:txBody>
          <a:bodyPr/>
          <a:lstStyle/>
          <a:p>
            <a:pPr algn="ctr"/>
            <a:r>
              <a:rPr lang="en-US" sz="3600" dirty="0" smtClean="0"/>
              <a:t>Project area map</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 y="1600200"/>
            <a:ext cx="11618119" cy="3581400"/>
          </a:xfrm>
          <a:prstGeom prst="rect">
            <a:avLst/>
          </a:prstGeom>
        </p:spPr>
      </p:pic>
    </p:spTree>
    <p:extLst>
      <p:ext uri="{BB962C8B-B14F-4D97-AF65-F5344CB8AC3E}">
        <p14:creationId xmlns:p14="http://schemas.microsoft.com/office/powerpoint/2010/main" val="1730637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60" y="173425"/>
            <a:ext cx="11734800" cy="804672"/>
          </a:xfrm>
        </p:spPr>
        <p:txBody>
          <a:bodyPr/>
          <a:lstStyle/>
          <a:p>
            <a:pPr algn="ctr"/>
            <a:r>
              <a:rPr lang="en-US" sz="3600" dirty="0" smtClean="0"/>
              <a:t>Project area map</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 y="1600200"/>
            <a:ext cx="11618119" cy="3581400"/>
          </a:xfrm>
          <a:prstGeom prst="rect">
            <a:avLst/>
          </a:prstGeom>
        </p:spPr>
      </p:pic>
    </p:spTree>
    <p:extLst>
      <p:ext uri="{BB962C8B-B14F-4D97-AF65-F5344CB8AC3E}">
        <p14:creationId xmlns:p14="http://schemas.microsoft.com/office/powerpoint/2010/main" val="2663145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1143000"/>
            <a:ext cx="11082670" cy="1437167"/>
          </a:xfrm>
        </p:spPr>
        <p:txBody>
          <a:bodyPr/>
          <a:lstStyle/>
          <a:p>
            <a:pPr marL="274320" indent="-274320">
              <a:spcBef>
                <a:spcPts val="200"/>
              </a:spcBef>
              <a:buFont typeface="Arial" panose="020B0604020202020204" pitchFamily="34" charset="0"/>
              <a:buChar char="•"/>
            </a:pPr>
            <a:r>
              <a:rPr lang="en-US" sz="3200" dirty="0" smtClean="0"/>
              <a:t>Approximately 20 </a:t>
            </a:r>
            <a:r>
              <a:rPr lang="en-US" sz="3200" dirty="0"/>
              <a:t>miles of </a:t>
            </a:r>
            <a:r>
              <a:rPr lang="en-US" sz="3200" dirty="0" smtClean="0"/>
              <a:t>multi-purpose ADA-accessible 			trails </a:t>
            </a:r>
            <a:r>
              <a:rPr lang="en-US" sz="3200" dirty="0"/>
              <a:t>recognized nationally by the </a:t>
            </a:r>
            <a:r>
              <a:rPr lang="en-US" sz="3200" dirty="0" smtClean="0"/>
              <a:t>					  National </a:t>
            </a:r>
            <a:r>
              <a:rPr lang="en-US" sz="3200" dirty="0"/>
              <a:t>Recreation </a:t>
            </a:r>
            <a:r>
              <a:rPr lang="en-US" sz="3200" dirty="0" smtClean="0"/>
              <a:t>Trails Program.</a:t>
            </a:r>
            <a:endParaRPr lang="en-US" sz="3200" dirty="0"/>
          </a:p>
          <a:p>
            <a:endParaRPr lang="en-US" sz="2800" dirty="0"/>
          </a:p>
        </p:txBody>
      </p:sp>
      <p:sp>
        <p:nvSpPr>
          <p:cNvPr id="2" name="Title 1"/>
          <p:cNvSpPr>
            <a:spLocks noGrp="1"/>
          </p:cNvSpPr>
          <p:nvPr>
            <p:ph type="title"/>
          </p:nvPr>
        </p:nvSpPr>
        <p:spPr>
          <a:xfrm>
            <a:off x="228600" y="169164"/>
            <a:ext cx="11734800" cy="804672"/>
          </a:xfrm>
        </p:spPr>
        <p:txBody>
          <a:bodyPr/>
          <a:lstStyle/>
          <a:p>
            <a:pPr algn="ctr"/>
            <a:r>
              <a:rPr lang="en-US" sz="3600" b="1" dirty="0" smtClean="0"/>
              <a:t>Value to the Region</a:t>
            </a:r>
            <a:endParaRPr lang="en-US" sz="3600" b="1" dirty="0"/>
          </a:p>
        </p:txBody>
      </p:sp>
      <p:pic>
        <p:nvPicPr>
          <p:cNvPr id="7" name="Picture 6" descr="NRT-logo_layers.gif"/>
          <p:cNvPicPr>
            <a:picLocks noChangeAspect="1"/>
          </p:cNvPicPr>
          <p:nvPr/>
        </p:nvPicPr>
        <p:blipFill>
          <a:blip r:embed="rId3" cstate="print"/>
          <a:stretch>
            <a:fillRect/>
          </a:stretch>
        </p:blipFill>
        <p:spPr>
          <a:xfrm>
            <a:off x="762000" y="1885985"/>
            <a:ext cx="3212989" cy="3199080"/>
          </a:xfrm>
          <a:prstGeom prst="rect">
            <a:avLst/>
          </a:prstGeom>
        </p:spPr>
      </p:pic>
      <p:sp>
        <p:nvSpPr>
          <p:cNvPr id="4" name="Rectangle 3"/>
          <p:cNvSpPr/>
          <p:nvPr/>
        </p:nvSpPr>
        <p:spPr>
          <a:xfrm>
            <a:off x="3810000" y="2667000"/>
            <a:ext cx="8153400" cy="2139047"/>
          </a:xfrm>
          <a:prstGeom prst="rect">
            <a:avLst/>
          </a:prstGeom>
        </p:spPr>
        <p:txBody>
          <a:bodyPr wrap="square">
            <a:spAutoFit/>
          </a:bodyPr>
          <a:lstStyle/>
          <a:p>
            <a:pPr marL="370761" lvl="1" indent="-274320">
              <a:spcBef>
                <a:spcPts val="200"/>
              </a:spcBef>
              <a:buFont typeface="Arial" panose="020B0604020202020204" pitchFamily="34" charset="0"/>
              <a:buChar char="•"/>
            </a:pPr>
            <a:r>
              <a:rPr lang="en-US" sz="3200" dirty="0">
                <a:solidFill>
                  <a:schemeClr val="tx1">
                    <a:lumMod val="75000"/>
                    <a:lumOff val="25000"/>
                  </a:schemeClr>
                </a:solidFill>
                <a:latin typeface="Arial" pitchFamily="34" charset="0"/>
                <a:ea typeface="ＭＳ Ｐゴシック" charset="0"/>
                <a:cs typeface="Arial" pitchFamily="34" charset="0"/>
              </a:rPr>
              <a:t>Provides more than 7,000 acres of public </a:t>
            </a:r>
          </a:p>
          <a:p>
            <a:pPr marL="96441" lvl="1">
              <a:spcBef>
                <a:spcPts val="0"/>
              </a:spcBef>
            </a:pPr>
            <a:r>
              <a:rPr lang="en-US" sz="3200" dirty="0">
                <a:solidFill>
                  <a:schemeClr val="tx1">
                    <a:lumMod val="75000"/>
                    <a:lumOff val="25000"/>
                  </a:schemeClr>
                </a:solidFill>
                <a:latin typeface="Arial" pitchFamily="34" charset="0"/>
                <a:ea typeface="ＭＳ Ｐゴシック" charset="0"/>
                <a:cs typeface="Arial" pitchFamily="34" charset="0"/>
              </a:rPr>
              <a:t>     land available for wildlife viewing, </a:t>
            </a:r>
          </a:p>
          <a:p>
            <a:pPr marL="96441" lvl="1">
              <a:spcBef>
                <a:spcPts val="0"/>
              </a:spcBef>
            </a:pPr>
            <a:r>
              <a:rPr lang="en-US" sz="3200" dirty="0">
                <a:solidFill>
                  <a:schemeClr val="tx1">
                    <a:lumMod val="75000"/>
                    <a:lumOff val="25000"/>
                  </a:schemeClr>
                </a:solidFill>
                <a:latin typeface="Arial" pitchFamily="34" charset="0"/>
                <a:ea typeface="ＭＳ Ｐゴシック" charset="0"/>
                <a:cs typeface="Arial" pitchFamily="34" charset="0"/>
              </a:rPr>
              <a:t>	hunting and fishing. </a:t>
            </a:r>
          </a:p>
          <a:p>
            <a:pPr marL="1285161" lvl="3" indent="-274320">
              <a:spcBef>
                <a:spcPts val="300"/>
              </a:spcBef>
              <a:buFont typeface="Arial" panose="020B0604020202020204" pitchFamily="34" charset="0"/>
              <a:buChar char="•"/>
            </a:pPr>
            <a:r>
              <a:rPr lang="en-US" sz="3200" dirty="0">
                <a:solidFill>
                  <a:schemeClr val="tx1">
                    <a:lumMod val="75000"/>
                    <a:lumOff val="25000"/>
                  </a:schemeClr>
                </a:solidFill>
                <a:latin typeface="Arial" pitchFamily="34" charset="0"/>
                <a:ea typeface="ＭＳ Ｐゴシック" charset="0"/>
                <a:cs typeface="Arial" pitchFamily="34" charset="0"/>
              </a:rPr>
              <a:t>Estimated 1.8 million visits in 2012.</a:t>
            </a:r>
          </a:p>
        </p:txBody>
      </p:sp>
    </p:spTree>
    <p:extLst>
      <p:ext uri="{BB962C8B-B14F-4D97-AF65-F5344CB8AC3E}">
        <p14:creationId xmlns:p14="http://schemas.microsoft.com/office/powerpoint/2010/main" val="860234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4150"/>
            <a:ext cx="11734800" cy="806450"/>
          </a:xfrm>
        </p:spPr>
        <p:txBody>
          <a:bodyPr/>
          <a:lstStyle/>
          <a:p>
            <a:pPr algn="ctr"/>
            <a:r>
              <a:rPr lang="en-US" sz="3600" dirty="0" smtClean="0"/>
              <a:t>What is a master plan?</a:t>
            </a:r>
            <a:endParaRPr lang="en-US" sz="3600" dirty="0"/>
          </a:p>
        </p:txBody>
      </p:sp>
      <p:sp>
        <p:nvSpPr>
          <p:cNvPr id="3" name="Content Placeholder 2"/>
          <p:cNvSpPr>
            <a:spLocks noGrp="1"/>
          </p:cNvSpPr>
          <p:nvPr>
            <p:ph idx="1"/>
          </p:nvPr>
        </p:nvSpPr>
        <p:spPr>
          <a:xfrm>
            <a:off x="495300" y="1143000"/>
            <a:ext cx="11087100" cy="4800601"/>
          </a:xfrm>
        </p:spPr>
        <p:txBody>
          <a:bodyPr/>
          <a:lstStyle/>
          <a:p>
            <a:pPr marL="274320" indent="-274320">
              <a:spcBef>
                <a:spcPts val="200"/>
              </a:spcBef>
              <a:buFont typeface="Arial" panose="020B0604020202020204" pitchFamily="34" charset="0"/>
              <a:buChar char="•"/>
            </a:pPr>
            <a:r>
              <a:rPr lang="en-US" sz="3200" dirty="0" smtClean="0"/>
              <a:t>A document that:</a:t>
            </a:r>
          </a:p>
          <a:p>
            <a:pPr marL="571500" lvl="3" indent="-273050">
              <a:spcBef>
                <a:spcPts val="200"/>
              </a:spcBef>
            </a:pPr>
            <a:r>
              <a:rPr lang="en-US" sz="2800" dirty="0" smtClean="0"/>
              <a:t>Describes how the natural and recreational resources of the lands will be managed.</a:t>
            </a:r>
          </a:p>
          <a:p>
            <a:pPr marL="571500" lvl="3" indent="-273050">
              <a:spcBef>
                <a:spcPts val="200"/>
              </a:spcBef>
            </a:pPr>
            <a:r>
              <a:rPr lang="en-US" sz="2800" dirty="0" smtClean="0"/>
              <a:t>Provides a vision for how the lands should look in the future.</a:t>
            </a:r>
            <a:endParaRPr lang="en-US" sz="3200" dirty="0" smtClean="0"/>
          </a:p>
          <a:p>
            <a:pPr marL="274320" indent="-274320">
              <a:spcBef>
                <a:spcPts val="200"/>
              </a:spcBef>
              <a:buFont typeface="Arial" panose="020B0604020202020204" pitchFamily="34" charset="0"/>
              <a:buChar char="•"/>
            </a:pPr>
            <a:r>
              <a:rPr lang="en-US" altLang="en-US" sz="3200" dirty="0" smtClean="0"/>
              <a:t>Main focus is stewardship of </a:t>
            </a:r>
            <a:r>
              <a:rPr lang="en-US" altLang="en-US" sz="3200" b="1" u="sng" dirty="0" smtClean="0"/>
              <a:t>natural</a:t>
            </a:r>
            <a:r>
              <a:rPr lang="en-US" altLang="en-US" sz="3200" b="1" dirty="0" smtClean="0"/>
              <a:t> </a:t>
            </a:r>
            <a:r>
              <a:rPr lang="en-US" altLang="en-US" sz="3200" dirty="0" smtClean="0"/>
              <a:t>and </a:t>
            </a:r>
            <a:r>
              <a:rPr lang="en-US" altLang="en-US" sz="3200" b="1" u="sng" dirty="0" smtClean="0"/>
              <a:t>cultural</a:t>
            </a:r>
            <a:r>
              <a:rPr lang="en-US" altLang="en-US" sz="3200" dirty="0" smtClean="0"/>
              <a:t> resources and provision of high-quality outdoor</a:t>
            </a:r>
            <a:r>
              <a:rPr lang="en-US" altLang="en-US" sz="3200" b="1" dirty="0" smtClean="0"/>
              <a:t> </a:t>
            </a:r>
            <a:r>
              <a:rPr lang="en-US" altLang="en-US" sz="3200" b="1" u="sng" dirty="0" smtClean="0"/>
              <a:t>recreation</a:t>
            </a:r>
            <a:r>
              <a:rPr lang="en-US" altLang="en-US" sz="3200" b="1" dirty="0" smtClean="0"/>
              <a:t> </a:t>
            </a:r>
            <a:r>
              <a:rPr lang="en-US" altLang="en-US" sz="3200" dirty="0" smtClean="0"/>
              <a:t>facilities and opportunities.</a:t>
            </a:r>
          </a:p>
          <a:p>
            <a:pPr marL="274320" indent="-274320">
              <a:spcBef>
                <a:spcPts val="200"/>
              </a:spcBef>
              <a:buFont typeface="Arial" panose="020B0604020202020204" pitchFamily="34" charset="0"/>
              <a:buChar char="•"/>
            </a:pPr>
            <a:r>
              <a:rPr lang="en-US" altLang="en-US" sz="3200" dirty="0" smtClean="0"/>
              <a:t>Proposed </a:t>
            </a:r>
            <a:r>
              <a:rPr lang="en-US" altLang="en-US" sz="3200" dirty="0"/>
              <a:t>effective life of a Master Plan is </a:t>
            </a:r>
            <a:r>
              <a:rPr lang="en-US" altLang="en-US" sz="3200" b="1" u="sng" dirty="0" smtClean="0"/>
              <a:t>20 </a:t>
            </a:r>
            <a:r>
              <a:rPr lang="en-US" altLang="en-US" sz="3200" b="1" u="sng" dirty="0"/>
              <a:t>years</a:t>
            </a:r>
            <a:r>
              <a:rPr lang="en-US" altLang="en-US" sz="3200" dirty="0"/>
              <a:t>.</a:t>
            </a:r>
          </a:p>
          <a:p>
            <a:endParaRPr lang="en-US" altLang="en-US" sz="2800" dirty="0"/>
          </a:p>
          <a:p>
            <a:endParaRPr lang="en-US" altLang="en-US" sz="2800" dirty="0"/>
          </a:p>
          <a:p>
            <a:pPr marL="640080" lvl="1" indent="0"/>
            <a:endParaRPr lang="en-US" sz="2800" dirty="0" smtClean="0"/>
          </a:p>
          <a:p>
            <a:endParaRPr lang="en-US" sz="2800" dirty="0"/>
          </a:p>
        </p:txBody>
      </p:sp>
    </p:spTree>
    <p:extLst>
      <p:ext uri="{BB962C8B-B14F-4D97-AF65-F5344CB8AC3E}">
        <p14:creationId xmlns:p14="http://schemas.microsoft.com/office/powerpoint/2010/main" val="222967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 y="165100"/>
            <a:ext cx="11734800" cy="806450"/>
          </a:xfrm>
        </p:spPr>
        <p:txBody>
          <a:bodyPr/>
          <a:lstStyle/>
          <a:p>
            <a:pPr algn="ctr" eaLnBrk="1" hangingPunct="1"/>
            <a:r>
              <a:rPr lang="en-US" altLang="en-US" sz="3600" dirty="0"/>
              <a:t>Why Revise </a:t>
            </a:r>
            <a:r>
              <a:rPr lang="en-US" altLang="en-US" sz="3600" dirty="0" smtClean="0"/>
              <a:t>Lower Granite’s Master </a:t>
            </a:r>
            <a:r>
              <a:rPr lang="en-US" altLang="en-US" sz="3600" dirty="0"/>
              <a:t>Plan?</a:t>
            </a:r>
          </a:p>
        </p:txBody>
      </p:sp>
      <p:sp>
        <p:nvSpPr>
          <p:cNvPr id="9219" name="Rectangle 3"/>
          <p:cNvSpPr>
            <a:spLocks noGrp="1" noChangeArrowheads="1"/>
          </p:cNvSpPr>
          <p:nvPr>
            <p:ph type="body" idx="1"/>
          </p:nvPr>
        </p:nvSpPr>
        <p:spPr>
          <a:xfrm>
            <a:off x="495300" y="1143000"/>
            <a:ext cx="11239500" cy="5166869"/>
          </a:xfrm>
        </p:spPr>
        <p:txBody>
          <a:bodyPr/>
          <a:lstStyle/>
          <a:p>
            <a:pPr marL="274320" indent="-274320" eaLnBrk="1" hangingPunct="1">
              <a:spcBef>
                <a:spcPts val="300"/>
              </a:spcBef>
              <a:buFont typeface="Arial" panose="020B0604020202020204" pitchFamily="34" charset="0"/>
              <a:buChar char="•"/>
            </a:pPr>
            <a:r>
              <a:rPr lang="en-US" altLang="en-US" sz="3200" dirty="0" smtClean="0"/>
              <a:t>Existing Master </a:t>
            </a:r>
            <a:r>
              <a:rPr lang="en-US" altLang="en-US" sz="3200" dirty="0"/>
              <a:t>Plan was completed in 1974 and has exceeded its useful </a:t>
            </a:r>
            <a:r>
              <a:rPr lang="en-US" altLang="en-US" sz="3200" dirty="0" smtClean="0"/>
              <a:t>life.</a:t>
            </a:r>
          </a:p>
          <a:p>
            <a:pPr marL="274320" indent="-274320" eaLnBrk="1" hangingPunct="1">
              <a:spcBef>
                <a:spcPts val="300"/>
              </a:spcBef>
              <a:buFont typeface="Arial" panose="020B0604020202020204" pitchFamily="34" charset="0"/>
              <a:buChar char="•"/>
            </a:pPr>
            <a:r>
              <a:rPr lang="en-US" altLang="en-US" sz="3200" dirty="0" smtClean="0"/>
              <a:t>The </a:t>
            </a:r>
            <a:r>
              <a:rPr lang="en-US" altLang="en-US" sz="3200" dirty="0"/>
              <a:t>1974 Master Plan focused on initial recreation facilities development and less on natural </a:t>
            </a:r>
            <a:r>
              <a:rPr lang="en-US" altLang="en-US" sz="3200" dirty="0" smtClean="0"/>
              <a:t>resources, fish wildlife, and environmentally sensitive areas.</a:t>
            </a:r>
          </a:p>
          <a:p>
            <a:pPr marL="274320" indent="-274320" eaLnBrk="1" hangingPunct="1">
              <a:spcBef>
                <a:spcPts val="300"/>
              </a:spcBef>
              <a:buFont typeface="Arial" panose="020B0604020202020204" pitchFamily="34" charset="0"/>
              <a:buChar char="•"/>
            </a:pPr>
            <a:r>
              <a:rPr lang="en-US" altLang="en-US" sz="3200" dirty="0" smtClean="0"/>
              <a:t>Original </a:t>
            </a:r>
            <a:r>
              <a:rPr lang="en-US" altLang="en-US" sz="3200" dirty="0"/>
              <a:t>land classifications do not meet current Corps </a:t>
            </a:r>
            <a:r>
              <a:rPr lang="en-US" altLang="en-US" sz="3200" dirty="0" smtClean="0"/>
              <a:t>regulations.</a:t>
            </a:r>
          </a:p>
          <a:p>
            <a:pPr marL="274320" indent="-274320">
              <a:spcBef>
                <a:spcPts val="300"/>
              </a:spcBef>
              <a:buFont typeface="Arial" panose="020B0604020202020204" pitchFamily="34" charset="0"/>
              <a:buChar char="•"/>
            </a:pPr>
            <a:r>
              <a:rPr lang="en-US" altLang="en-US" sz="3200" dirty="0"/>
              <a:t>Sustainably manage the lake’s resources for future generations</a:t>
            </a:r>
            <a:r>
              <a:rPr lang="en-US" altLang="en-US" sz="3200" dirty="0" smtClean="0"/>
              <a:t>.</a:t>
            </a:r>
            <a:endParaRPr lang="en-US" altLang="en-US" sz="3200" dirty="0"/>
          </a:p>
          <a:p>
            <a:pPr marL="274320" indent="-274320">
              <a:spcBef>
                <a:spcPts val="300"/>
              </a:spcBef>
              <a:buFont typeface="Arial" panose="020B0604020202020204" pitchFamily="34" charset="0"/>
              <a:buChar char="•"/>
            </a:pPr>
            <a:r>
              <a:rPr lang="en-US" altLang="en-US" sz="3200" dirty="0" smtClean="0"/>
              <a:t>Respond </a:t>
            </a:r>
            <a:r>
              <a:rPr lang="en-US" altLang="en-US" sz="3200" dirty="0"/>
              <a:t>to changing land use.</a:t>
            </a:r>
          </a:p>
          <a:p>
            <a:pPr eaLnBrk="1" hangingPunct="1"/>
            <a:endParaRPr lang="en-US" altLang="en-US" sz="2400" dirty="0"/>
          </a:p>
        </p:txBody>
      </p:sp>
    </p:spTree>
    <p:extLst>
      <p:ext uri="{BB962C8B-B14F-4D97-AF65-F5344CB8AC3E}">
        <p14:creationId xmlns:p14="http://schemas.microsoft.com/office/powerpoint/2010/main" val="2999627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123" y="3371850"/>
            <a:ext cx="3177877" cy="2383408"/>
          </a:xfrm>
          <a:prstGeom prst="rect">
            <a:avLst/>
          </a:prstGeom>
          <a:ln>
            <a:solidFill>
              <a:schemeClr val="tx1"/>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1559" r="4642" b="11307"/>
          <a:stretch/>
        </p:blipFill>
        <p:spPr>
          <a:xfrm>
            <a:off x="3467100" y="4171950"/>
            <a:ext cx="3314700" cy="2286000"/>
          </a:xfrm>
          <a:prstGeom prst="rect">
            <a:avLst/>
          </a:prstGeom>
          <a:ln>
            <a:solidFill>
              <a:schemeClr val="tx1"/>
            </a:solidFill>
          </a:ln>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0000" b="12500"/>
          <a:stretch/>
        </p:blipFill>
        <p:spPr>
          <a:xfrm>
            <a:off x="6620536" y="3600450"/>
            <a:ext cx="2622905" cy="2366130"/>
          </a:xfrm>
          <a:prstGeom prst="rect">
            <a:avLst/>
          </a:prstGeom>
          <a:ln>
            <a:solidFill>
              <a:schemeClr val="tx1"/>
            </a:solidFill>
          </a:ln>
        </p:spPr>
      </p:pic>
      <p:sp>
        <p:nvSpPr>
          <p:cNvPr id="13314" name="Rectangle 2"/>
          <p:cNvSpPr>
            <a:spLocks noGrp="1" noChangeArrowheads="1"/>
          </p:cNvSpPr>
          <p:nvPr>
            <p:ph type="title"/>
          </p:nvPr>
        </p:nvSpPr>
        <p:spPr>
          <a:xfrm>
            <a:off x="242886" y="222250"/>
            <a:ext cx="11720513" cy="1263650"/>
          </a:xfrm>
        </p:spPr>
        <p:txBody>
          <a:bodyPr/>
          <a:lstStyle/>
          <a:p>
            <a:pPr algn="ctr" eaLnBrk="1" hangingPunct="1"/>
            <a:r>
              <a:rPr lang="en-US" altLang="en-US" sz="3600" dirty="0"/>
              <a:t>What Major Changes are Needed in the Current Master Plan?</a:t>
            </a:r>
          </a:p>
        </p:txBody>
      </p:sp>
      <p:sp>
        <p:nvSpPr>
          <p:cNvPr id="13315" name="Rectangle 3"/>
          <p:cNvSpPr>
            <a:spLocks noGrp="1" noChangeArrowheads="1"/>
          </p:cNvSpPr>
          <p:nvPr>
            <p:ph type="body" idx="1"/>
          </p:nvPr>
        </p:nvSpPr>
        <p:spPr>
          <a:xfrm>
            <a:off x="495300" y="1600200"/>
            <a:ext cx="11380787" cy="5014469"/>
          </a:xfrm>
        </p:spPr>
        <p:txBody>
          <a:bodyPr/>
          <a:lstStyle/>
          <a:p>
            <a:pPr marL="274320" indent="-274320" eaLnBrk="1" hangingPunct="1">
              <a:spcBef>
                <a:spcPts val="300"/>
              </a:spcBef>
              <a:buFont typeface="Arial" panose="020B0604020202020204" pitchFamily="34" charset="0"/>
              <a:buChar char="•"/>
            </a:pPr>
            <a:r>
              <a:rPr lang="en-US" altLang="en-US" sz="3200" dirty="0"/>
              <a:t>Reclassify all project </a:t>
            </a:r>
            <a:r>
              <a:rPr lang="en-US" altLang="en-US" sz="3200" dirty="0" smtClean="0"/>
              <a:t>lands</a:t>
            </a:r>
          </a:p>
          <a:p>
            <a:pPr marL="274320" indent="-274320" eaLnBrk="1" hangingPunct="1">
              <a:spcBef>
                <a:spcPts val="300"/>
              </a:spcBef>
              <a:buFont typeface="Arial" panose="020B0604020202020204" pitchFamily="34" charset="0"/>
              <a:buChar char="•"/>
            </a:pPr>
            <a:r>
              <a:rPr lang="en-US" altLang="en-US" sz="3200" dirty="0" smtClean="0"/>
              <a:t>Prepare </a:t>
            </a:r>
            <a:r>
              <a:rPr lang="en-US" altLang="en-US" sz="3200" dirty="0"/>
              <a:t>new Resource Objectives </a:t>
            </a:r>
          </a:p>
          <a:p>
            <a:pPr marL="274320" indent="-274320" eaLnBrk="1" hangingPunct="1">
              <a:spcBef>
                <a:spcPts val="300"/>
              </a:spcBef>
              <a:buFont typeface="Arial" panose="020B0604020202020204" pitchFamily="34" charset="0"/>
              <a:buChar char="•"/>
            </a:pPr>
            <a:r>
              <a:rPr lang="en-US" altLang="en-US" sz="3200" dirty="0" smtClean="0"/>
              <a:t>Prepare </a:t>
            </a:r>
            <a:r>
              <a:rPr lang="en-US" altLang="en-US" sz="3200" dirty="0"/>
              <a:t>new Resource </a:t>
            </a:r>
            <a:r>
              <a:rPr lang="en-US" altLang="en-US" sz="3200" dirty="0" smtClean="0"/>
              <a:t>Plan</a:t>
            </a:r>
            <a:endParaRPr lang="en-US" altLang="en-US" sz="3200"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3500" y="1586909"/>
            <a:ext cx="2627128" cy="3283910"/>
          </a:xfrm>
          <a:prstGeom prst="rect">
            <a:avLst/>
          </a:prstGeom>
          <a:ln>
            <a:solidFill>
              <a:schemeClr val="tx1"/>
            </a:solidFill>
          </a:ln>
        </p:spPr>
      </p:pic>
    </p:spTree>
    <p:extLst>
      <p:ext uri="{BB962C8B-B14F-4D97-AF65-F5344CB8AC3E}">
        <p14:creationId xmlns:p14="http://schemas.microsoft.com/office/powerpoint/2010/main" val="13433828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1450"/>
            <a:ext cx="11734800" cy="806450"/>
          </a:xfrm>
        </p:spPr>
        <p:txBody>
          <a:bodyPr/>
          <a:lstStyle/>
          <a:p>
            <a:pPr algn="ctr"/>
            <a:r>
              <a:rPr lang="en-US" sz="3600" b="1" dirty="0" smtClean="0"/>
              <a:t>Primary Components of a Master Plan</a:t>
            </a:r>
            <a:endParaRPr lang="en-US" sz="3600" b="1" dirty="0"/>
          </a:p>
        </p:txBody>
      </p:sp>
      <p:sp>
        <p:nvSpPr>
          <p:cNvPr id="3" name="Content Placeholder 2"/>
          <p:cNvSpPr>
            <a:spLocks noGrp="1"/>
          </p:cNvSpPr>
          <p:nvPr>
            <p:ph idx="1"/>
          </p:nvPr>
        </p:nvSpPr>
        <p:spPr>
          <a:xfrm>
            <a:off x="495300" y="1143000"/>
            <a:ext cx="11201400" cy="5143500"/>
          </a:xfrm>
        </p:spPr>
        <p:txBody>
          <a:bodyPr/>
          <a:lstStyle/>
          <a:p>
            <a:pPr marL="0" indent="0"/>
            <a:r>
              <a:rPr lang="en-US" sz="3200" b="1" dirty="0" smtClean="0"/>
              <a:t>Resource Objectives – </a:t>
            </a:r>
            <a:r>
              <a:rPr lang="en-US" sz="3200" dirty="0" smtClean="0"/>
              <a:t>Clearly </a:t>
            </a:r>
            <a:r>
              <a:rPr lang="en-US" sz="3200" dirty="0"/>
              <a:t>written statements that set forth measureable and attainable current and future management and development activities that support the goals of the MP </a:t>
            </a:r>
            <a:endParaRPr lang="en-US" sz="3200" dirty="0" smtClean="0"/>
          </a:p>
          <a:p>
            <a:pPr marL="128587" lvl="1" indent="0">
              <a:buNone/>
            </a:pPr>
            <a:endParaRPr lang="en-US" sz="900" dirty="0"/>
          </a:p>
          <a:p>
            <a:pPr marL="0" indent="0"/>
            <a:r>
              <a:rPr lang="en-US" sz="3200" b="1" dirty="0" smtClean="0"/>
              <a:t>Land Classifications – </a:t>
            </a:r>
            <a:r>
              <a:rPr lang="en-US" sz="3200" dirty="0" smtClean="0"/>
              <a:t>The </a:t>
            </a:r>
            <a:r>
              <a:rPr lang="en-US" sz="3200" dirty="0"/>
              <a:t>primary use for which the project lands are managed. Lands are zoned for development and resource management consistent with authorized project purposes</a:t>
            </a:r>
          </a:p>
        </p:txBody>
      </p:sp>
    </p:spTree>
    <p:extLst>
      <p:ext uri="{BB962C8B-B14F-4D97-AF65-F5344CB8AC3E}">
        <p14:creationId xmlns:p14="http://schemas.microsoft.com/office/powerpoint/2010/main" val="1044756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 y="285750"/>
            <a:ext cx="11734800" cy="1143000"/>
          </a:xfrm>
        </p:spPr>
        <p:txBody>
          <a:bodyPr/>
          <a:lstStyle/>
          <a:p>
            <a:pPr algn="ctr" eaLnBrk="1" hangingPunct="1"/>
            <a:r>
              <a:rPr lang="en-US" altLang="en-US" sz="3600" dirty="0"/>
              <a:t>Lower Granite Land Classification Current and Proposed </a:t>
            </a:r>
          </a:p>
        </p:txBody>
      </p:sp>
      <p:sp>
        <p:nvSpPr>
          <p:cNvPr id="2" name="Rectangle 1"/>
          <p:cNvSpPr/>
          <p:nvPr/>
        </p:nvSpPr>
        <p:spPr>
          <a:xfrm>
            <a:off x="9010650" y="5143500"/>
            <a:ext cx="2686050" cy="15532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3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600200"/>
            <a:ext cx="8572500" cy="509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675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ter_Slide_Template_2016.pptx" id="{ABB8CFB4-C98A-433A-A060-B45C19CBF093}" vid="{3449B177-3859-4787-A900-C8AA5DA9B0C8}"/>
    </a:ext>
  </a:extLst>
</a:theme>
</file>

<file path=ppt/theme/theme2.xml><?xml version="1.0" encoding="utf-8"?>
<a:theme xmlns:a="http://schemas.openxmlformats.org/drawingml/2006/main" name="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Master_Slide_Template_2016.pptx" id="{ABB8CFB4-C98A-433A-A060-B45C19CBF093}" vid="{AFC508C9-F405-4828-BEA6-46043D7454B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1F3397EAF11E48A1545AE1842125FD" ma:contentTypeVersion="0" ma:contentTypeDescription="Create a new document." ma:contentTypeScope="" ma:versionID="af8fe3066c351c7abd3a30be9f354aa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2C350F64-642B-42B3-B7AD-7FB735299928}">
  <ds:schemaRefs>
    <ds:schemaRef ds:uri="http://schemas.microsoft.com/sharepoint/v3/contenttype/forms"/>
  </ds:schemaRefs>
</ds:datastoreItem>
</file>

<file path=customXml/itemProps2.xml><?xml version="1.0" encoding="utf-8"?>
<ds:datastoreItem xmlns:ds="http://schemas.openxmlformats.org/officeDocument/2006/customXml" ds:itemID="{00EE7D84-6D51-453E-9F12-58E2379648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68AA963-2F43-416A-A529-86349D8BC8DA}">
  <ds:schemaRefs>
    <ds:schemaRef ds:uri="http://purl.org/dc/terms/"/>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USACE_PPT_2016_rebranding</Template>
  <TotalTime>922</TotalTime>
  <Words>1111</Words>
  <Application>Microsoft Office PowerPoint</Application>
  <PresentationFormat>Widescreen</PresentationFormat>
  <Paragraphs>163</Paragraphs>
  <Slides>20</Slides>
  <Notes>16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ＭＳ Ｐゴシック</vt:lpstr>
      <vt:lpstr>Arial</vt:lpstr>
      <vt:lpstr>Calibri</vt:lpstr>
      <vt:lpstr>Title Slide Templates</vt:lpstr>
      <vt:lpstr>Content Templates</vt:lpstr>
      <vt:lpstr>Lower granite master plan revision</vt:lpstr>
      <vt:lpstr>Agenda</vt:lpstr>
      <vt:lpstr>Project area map</vt:lpstr>
      <vt:lpstr>Value to the Region</vt:lpstr>
      <vt:lpstr>What is a master plan?</vt:lpstr>
      <vt:lpstr>Why Revise Lower Granite’s Master Plan?</vt:lpstr>
      <vt:lpstr>What Major Changes are Needed in the Current Master Plan?</vt:lpstr>
      <vt:lpstr>Primary Components of a Master Plan</vt:lpstr>
      <vt:lpstr>Lower Granite Land Classification Current and Proposed </vt:lpstr>
      <vt:lpstr>Land Classifications</vt:lpstr>
      <vt:lpstr>Land Classifications</vt:lpstr>
      <vt:lpstr>Land Classifications</vt:lpstr>
      <vt:lpstr>Land Classifications</vt:lpstr>
      <vt:lpstr>Land Classifications</vt:lpstr>
      <vt:lpstr>Land Classifications</vt:lpstr>
      <vt:lpstr>Land Classifications</vt:lpstr>
      <vt:lpstr>Land Classifications</vt:lpstr>
      <vt:lpstr>Revision Process and Timeline</vt:lpstr>
      <vt:lpstr>U.S. Postal service: USACE-Walla Walla District CENWW-OD-T Lower Granite MP 201 N 3rd Ave Walla Walla, WA 99362  Email: lowergraniteMP@usace.army.mil  Website: www.nww.usace.army.mil Click on Lower Granite Master Plan under Current Projects</vt:lpstr>
      <vt:lpstr>Project area map</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Title Option</dc:title>
  <dc:creator>Chris Alford</dc:creator>
  <cp:lastModifiedBy>Chris Alford</cp:lastModifiedBy>
  <cp:revision>79</cp:revision>
  <cp:lastPrinted>2017-02-15T23:13:46Z</cp:lastPrinted>
  <dcterms:created xsi:type="dcterms:W3CDTF">2017-02-15T20:53:41Z</dcterms:created>
  <dcterms:modified xsi:type="dcterms:W3CDTF">2017-03-21T22:22:26Z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0x010100061F3397EAF11E48A1545AE1842125FD</vt:lpwstr>
  </property>
</Properties>
</file>